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11.xml" ContentType="application/vnd.openxmlformats-officedocument.presentationml.tags+xml"/>
  <Override PartName="/ppt/tags/tag12.xml" ContentType="application/vnd.openxmlformats-officedocument.presentationml.tags+xml"/>
  <Override PartName="/ppt/notesSlides/notesSlide4.xml" ContentType="application/vnd.openxmlformats-officedocument.presentationml.notesSlide+xml"/>
  <Override PartName="/ppt/tags/tag13.xml" ContentType="application/vnd.openxmlformats-officedocument.presentationml.tags+xml"/>
  <Override PartName="/ppt/notesSlides/notesSlide5.xml" ContentType="application/vnd.openxmlformats-officedocument.presentationml.notesSlide+xml"/>
  <Override PartName="/ppt/tags/tag14.xml" ContentType="application/vnd.openxmlformats-officedocument.presentationml.tags+xml"/>
  <Override PartName="/ppt/notesSlides/notesSlide6.xml" ContentType="application/vnd.openxmlformats-officedocument.presentationml.notesSlide+xml"/>
  <Override PartName="/ppt/tags/tag15.xml" ContentType="application/vnd.openxmlformats-officedocument.presentationml.tags+xml"/>
  <Override PartName="/ppt/notesSlides/notesSlide7.xml" ContentType="application/vnd.openxmlformats-officedocument.presentationml.notesSlide+xml"/>
  <Override PartName="/ppt/tags/tag16.xml" ContentType="application/vnd.openxmlformats-officedocument.presentationml.tags+xml"/>
  <Override PartName="/ppt/notesSlides/notesSlide8.xml" ContentType="application/vnd.openxmlformats-officedocument.presentationml.notesSlide+xml"/>
  <Override PartName="/ppt/tags/tag17.xml" ContentType="application/vnd.openxmlformats-officedocument.presentationml.tags+xml"/>
  <Override PartName="/ppt/tags/tag18.xml" ContentType="application/vnd.openxmlformats-officedocument.presentationml.tags+xml"/>
  <Override PartName="/ppt/notesSlides/notesSlide9.xml" ContentType="application/vnd.openxmlformats-officedocument.presentationml.notesSlide+xml"/>
  <Override PartName="/ppt/tags/tag19.xml" ContentType="application/vnd.openxmlformats-officedocument.presentationml.tags+xml"/>
  <Override PartName="/ppt/notesSlides/notesSlide10.xml" ContentType="application/vnd.openxmlformats-officedocument.presentationml.notesSlide+xml"/>
  <Override PartName="/ppt/tags/tag20.xml" ContentType="application/vnd.openxmlformats-officedocument.presentationml.tags+xml"/>
  <Override PartName="/ppt/notesSlides/notesSlide11.xml" ContentType="application/vnd.openxmlformats-officedocument.presentationml.notesSlide+xml"/>
  <Override PartName="/ppt/tags/tag21.xml" ContentType="application/vnd.openxmlformats-officedocument.presentationml.tags+xml"/>
  <Override PartName="/ppt/notesSlides/notesSlide12.xml" ContentType="application/vnd.openxmlformats-officedocument.presentationml.notesSlide+xml"/>
  <Override PartName="/ppt/tags/tag22.xml" ContentType="application/vnd.openxmlformats-officedocument.presentationml.tags+xml"/>
  <Override PartName="/ppt/notesSlides/notesSlide13.xml" ContentType="application/vnd.openxmlformats-officedocument.presentationml.notesSlide+xml"/>
  <Override PartName="/ppt/tags/tag23.xml" ContentType="application/vnd.openxmlformats-officedocument.presentationml.tags+xml"/>
  <Override PartName="/ppt/notesSlides/notesSlide14.xml" ContentType="application/vnd.openxmlformats-officedocument.presentationml.notesSlide+xml"/>
  <Override PartName="/ppt/tags/tag24.xml" ContentType="application/vnd.openxmlformats-officedocument.presentationml.tags+xml"/>
  <Override PartName="/ppt/notesSlides/notesSlide15.xml" ContentType="application/vnd.openxmlformats-officedocument.presentationml.notesSlide+xml"/>
  <Override PartName="/ppt/tags/tag25.xml" ContentType="application/vnd.openxmlformats-officedocument.presentationml.tags+xml"/>
  <Override PartName="/ppt/notesSlides/notesSlide16.xml" ContentType="application/vnd.openxmlformats-officedocument.presentationml.notesSlide+xml"/>
  <Override PartName="/ppt/tags/tag26.xml" ContentType="application/vnd.openxmlformats-officedocument.presentationml.tags+xml"/>
  <Override PartName="/ppt/tags/tag27.xml" ContentType="application/vnd.openxmlformats-officedocument.presentationml.tags+xml"/>
  <Override PartName="/ppt/notesSlides/notesSlide17.xml" ContentType="application/vnd.openxmlformats-officedocument.presentationml.notesSlide+xml"/>
  <Override PartName="/ppt/tags/tag28.xml" ContentType="application/vnd.openxmlformats-officedocument.presentationml.tags+xml"/>
  <Override PartName="/ppt/notesSlides/notesSlide18.xml" ContentType="application/vnd.openxmlformats-officedocument.presentationml.notesSlide+xml"/>
  <Override PartName="/ppt/tags/tag29.xml" ContentType="application/vnd.openxmlformats-officedocument.presentationml.tags+xml"/>
  <Override PartName="/ppt/notesSlides/notesSlide19.xml" ContentType="application/vnd.openxmlformats-officedocument.presentationml.notesSlide+xml"/>
  <Override PartName="/ppt/tags/tag30.xml" ContentType="application/vnd.openxmlformats-officedocument.presentationml.tags+xml"/>
  <Override PartName="/ppt/notesSlides/notesSlide20.xml" ContentType="application/vnd.openxmlformats-officedocument.presentationml.notesSlide+xml"/>
  <Override PartName="/ppt/tags/tag31.xml" ContentType="application/vnd.openxmlformats-officedocument.presentationml.tags+xml"/>
  <Override PartName="/ppt/notesSlides/notesSlide21.xml" ContentType="application/vnd.openxmlformats-officedocument.presentationml.notesSlide+xml"/>
  <Override PartName="/ppt/tags/tag32.xml" ContentType="application/vnd.openxmlformats-officedocument.presentationml.tags+xml"/>
  <Override PartName="/ppt/tags/tag33.xml" ContentType="application/vnd.openxmlformats-officedocument.presentationml.tags+xml"/>
  <Override PartName="/ppt/notesSlides/notesSlide22.xml" ContentType="application/vnd.openxmlformats-officedocument.presentationml.notesSlide+xml"/>
  <Override PartName="/ppt/tags/tag34.xml" ContentType="application/vnd.openxmlformats-officedocument.presentationml.tags+xml"/>
  <Override PartName="/ppt/notesSlides/notesSlide23.xml" ContentType="application/vnd.openxmlformats-officedocument.presentationml.notesSlide+xml"/>
  <Override PartName="/ppt/tags/tag35.xml" ContentType="application/vnd.openxmlformats-officedocument.presentationml.tags+xml"/>
  <Override PartName="/ppt/notesSlides/notesSlide24.xml" ContentType="application/vnd.openxmlformats-officedocument.presentationml.notesSlide+xml"/>
  <Override PartName="/ppt/tags/tag36.xml" ContentType="application/vnd.openxmlformats-officedocument.presentationml.tags+xml"/>
  <Override PartName="/ppt/notesSlides/notesSlide25.xml" ContentType="application/vnd.openxmlformats-officedocument.presentationml.notesSlide+xml"/>
  <Override PartName="/ppt/tags/tag37.xml" ContentType="application/vnd.openxmlformats-officedocument.presentationml.tags+xml"/>
  <Override PartName="/ppt/notesSlides/notesSlide26.xml" ContentType="application/vnd.openxmlformats-officedocument.presentationml.notesSlide+xml"/>
  <Override PartName="/ppt/tags/tag38.xml" ContentType="application/vnd.openxmlformats-officedocument.presentationml.tags+xml"/>
  <Override PartName="/ppt/notesSlides/notesSlide27.xml" ContentType="application/vnd.openxmlformats-officedocument.presentationml.notesSlide+xml"/>
  <Override PartName="/ppt/tags/tag39.xml" ContentType="application/vnd.openxmlformats-officedocument.presentationml.tags+xml"/>
  <Override PartName="/ppt/notesSlides/notesSlide28.xml" ContentType="application/vnd.openxmlformats-officedocument.presentationml.notesSlide+xml"/>
  <Override PartName="/ppt/tags/tag40.xml" ContentType="application/vnd.openxmlformats-officedocument.presentationml.tags+xml"/>
  <Override PartName="/ppt/notesSlides/notesSlide29.xml" ContentType="application/vnd.openxmlformats-officedocument.presentationml.notesSlide+xml"/>
  <Override PartName="/ppt/tags/tag41.xml" ContentType="application/vnd.openxmlformats-officedocument.presentationml.tags+xml"/>
  <Override PartName="/ppt/notesSlides/notesSlide30.xml" ContentType="application/vnd.openxmlformats-officedocument.presentationml.notesSlide+xml"/>
  <Override PartName="/ppt/tags/tag42.xml" ContentType="application/vnd.openxmlformats-officedocument.presentationml.tags+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handoutMasterIdLst>
    <p:handoutMasterId r:id="rId34"/>
  </p:handoutMasterIdLst>
  <p:sldIdLst>
    <p:sldId id="256" r:id="rId2"/>
    <p:sldId id="280" r:id="rId3"/>
    <p:sldId id="258" r:id="rId4"/>
    <p:sldId id="282" r:id="rId5"/>
    <p:sldId id="283" r:id="rId6"/>
    <p:sldId id="295" r:id="rId7"/>
    <p:sldId id="299" r:id="rId8"/>
    <p:sldId id="296" r:id="rId9"/>
    <p:sldId id="300" r:id="rId10"/>
    <p:sldId id="297" r:id="rId11"/>
    <p:sldId id="298" r:id="rId12"/>
    <p:sldId id="301" r:id="rId13"/>
    <p:sldId id="302" r:id="rId14"/>
    <p:sldId id="326" r:id="rId15"/>
    <p:sldId id="303" r:id="rId16"/>
    <p:sldId id="304" r:id="rId17"/>
    <p:sldId id="328" r:id="rId18"/>
    <p:sldId id="305" r:id="rId19"/>
    <p:sldId id="306" r:id="rId20"/>
    <p:sldId id="307" r:id="rId21"/>
    <p:sldId id="308" r:id="rId22"/>
    <p:sldId id="329" r:id="rId23"/>
    <p:sldId id="310" r:id="rId24"/>
    <p:sldId id="311" r:id="rId25"/>
    <p:sldId id="312" r:id="rId26"/>
    <p:sldId id="313" r:id="rId27"/>
    <p:sldId id="314" r:id="rId28"/>
    <p:sldId id="315" r:id="rId29"/>
    <p:sldId id="316" r:id="rId30"/>
    <p:sldId id="317" r:id="rId31"/>
    <p:sldId id="318" r:id="rId32"/>
  </p:sldIdLst>
  <p:sldSz cx="9144000" cy="6858000" type="screen4x3"/>
  <p:notesSz cx="6858000" cy="9144000"/>
  <p:defaultTextStyle>
    <a:defPPr>
      <a:defRPr lang="zh-CN"/>
    </a:defPPr>
    <a:lvl1pPr algn="l" rtl="0" fontAlgn="base">
      <a:spcBef>
        <a:spcPct val="0"/>
      </a:spcBef>
      <a:spcAft>
        <a:spcPct val="0"/>
      </a:spcAft>
      <a:buFont typeface="Arial" panose="020B0604020202020204" pitchFamily="34" charset="0"/>
      <a:defRPr b="1" kern="1200">
        <a:solidFill>
          <a:srgbClr val="000000"/>
        </a:solidFill>
        <a:latin typeface="Arial" panose="020B0604020202020204" pitchFamily="34" charset="0"/>
        <a:ea typeface="宋体" panose="02010600030101010101" pitchFamily="2" charset="-122"/>
        <a:cs typeface="+mn-cs"/>
      </a:defRPr>
    </a:lvl1pPr>
    <a:lvl2pPr marL="457200" algn="l" rtl="0" fontAlgn="base">
      <a:spcBef>
        <a:spcPct val="0"/>
      </a:spcBef>
      <a:spcAft>
        <a:spcPct val="0"/>
      </a:spcAft>
      <a:buFont typeface="Arial" panose="020B0604020202020204" pitchFamily="34" charset="0"/>
      <a:defRPr b="1" kern="1200">
        <a:solidFill>
          <a:srgbClr val="000000"/>
        </a:solidFill>
        <a:latin typeface="Arial" panose="020B0604020202020204" pitchFamily="34" charset="0"/>
        <a:ea typeface="宋体" panose="02010600030101010101" pitchFamily="2" charset="-122"/>
        <a:cs typeface="+mn-cs"/>
      </a:defRPr>
    </a:lvl2pPr>
    <a:lvl3pPr marL="914400" algn="l" rtl="0" fontAlgn="base">
      <a:spcBef>
        <a:spcPct val="0"/>
      </a:spcBef>
      <a:spcAft>
        <a:spcPct val="0"/>
      </a:spcAft>
      <a:buFont typeface="Arial" panose="020B0604020202020204" pitchFamily="34" charset="0"/>
      <a:defRPr b="1" kern="1200">
        <a:solidFill>
          <a:srgbClr val="000000"/>
        </a:solidFill>
        <a:latin typeface="Arial" panose="020B0604020202020204" pitchFamily="34" charset="0"/>
        <a:ea typeface="宋体" panose="02010600030101010101" pitchFamily="2" charset="-122"/>
        <a:cs typeface="+mn-cs"/>
      </a:defRPr>
    </a:lvl3pPr>
    <a:lvl4pPr marL="1371600" algn="l" rtl="0" fontAlgn="base">
      <a:spcBef>
        <a:spcPct val="0"/>
      </a:spcBef>
      <a:spcAft>
        <a:spcPct val="0"/>
      </a:spcAft>
      <a:buFont typeface="Arial" panose="020B0604020202020204" pitchFamily="34" charset="0"/>
      <a:defRPr b="1" kern="1200">
        <a:solidFill>
          <a:srgbClr val="000000"/>
        </a:solidFill>
        <a:latin typeface="Arial" panose="020B0604020202020204" pitchFamily="34" charset="0"/>
        <a:ea typeface="宋体" panose="02010600030101010101" pitchFamily="2" charset="-122"/>
        <a:cs typeface="+mn-cs"/>
      </a:defRPr>
    </a:lvl4pPr>
    <a:lvl5pPr marL="1828800" algn="l" rtl="0" fontAlgn="base">
      <a:spcBef>
        <a:spcPct val="0"/>
      </a:spcBef>
      <a:spcAft>
        <a:spcPct val="0"/>
      </a:spcAft>
      <a:buFont typeface="Arial" panose="020B0604020202020204" pitchFamily="34" charset="0"/>
      <a:defRPr b="1" kern="1200">
        <a:solidFill>
          <a:srgbClr val="000000"/>
        </a:solidFill>
        <a:latin typeface="Arial" panose="020B0604020202020204" pitchFamily="34" charset="0"/>
        <a:ea typeface="宋体" panose="02010600030101010101" pitchFamily="2" charset="-122"/>
        <a:cs typeface="+mn-cs"/>
      </a:defRPr>
    </a:lvl5pPr>
    <a:lvl6pPr marL="2286000" algn="l" defTabSz="914400" rtl="0" eaLnBrk="1" latinLnBrk="0" hangingPunct="1">
      <a:defRPr b="1" kern="1200">
        <a:solidFill>
          <a:srgbClr val="000000"/>
        </a:solidFill>
        <a:latin typeface="Arial" panose="020B0604020202020204" pitchFamily="34" charset="0"/>
        <a:ea typeface="宋体" panose="02010600030101010101" pitchFamily="2" charset="-122"/>
        <a:cs typeface="+mn-cs"/>
      </a:defRPr>
    </a:lvl6pPr>
    <a:lvl7pPr marL="2743200" algn="l" defTabSz="914400" rtl="0" eaLnBrk="1" latinLnBrk="0" hangingPunct="1">
      <a:defRPr b="1" kern="1200">
        <a:solidFill>
          <a:srgbClr val="000000"/>
        </a:solidFill>
        <a:latin typeface="Arial" panose="020B0604020202020204" pitchFamily="34" charset="0"/>
        <a:ea typeface="宋体" panose="02010600030101010101" pitchFamily="2" charset="-122"/>
        <a:cs typeface="+mn-cs"/>
      </a:defRPr>
    </a:lvl7pPr>
    <a:lvl8pPr marL="3200400" algn="l" defTabSz="914400" rtl="0" eaLnBrk="1" latinLnBrk="0" hangingPunct="1">
      <a:defRPr b="1" kern="1200">
        <a:solidFill>
          <a:srgbClr val="000000"/>
        </a:solidFill>
        <a:latin typeface="Arial" panose="020B0604020202020204" pitchFamily="34" charset="0"/>
        <a:ea typeface="宋体" panose="02010600030101010101" pitchFamily="2" charset="-122"/>
        <a:cs typeface="+mn-cs"/>
      </a:defRPr>
    </a:lvl8pPr>
    <a:lvl9pPr marL="3657600" algn="l" defTabSz="914400" rtl="0" eaLnBrk="1" latinLnBrk="0" hangingPunct="1">
      <a:defRPr b="1" kern="1200">
        <a:solidFill>
          <a:srgbClr val="000000"/>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97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CC0000"/>
    <a:srgbClr val="FFFFFF"/>
    <a:srgbClr val="0099CC"/>
    <a:srgbClr val="33CCCC"/>
    <a:srgbClr val="009999"/>
    <a:srgbClr val="00CC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60" autoAdjust="0"/>
  </p:normalViewPr>
  <p:slideViewPr>
    <p:cSldViewPr>
      <p:cViewPr varScale="1">
        <p:scale>
          <a:sx n="82" d="100"/>
          <a:sy n="82" d="100"/>
        </p:scale>
        <p:origin x="126" y="576"/>
      </p:cViewPr>
      <p:guideLst>
        <p:guide orient="horz" pos="2160"/>
        <p:guide pos="2970"/>
      </p:guideLst>
    </p:cSldViewPr>
  </p:slideViewPr>
  <p:notesTextViewPr>
    <p:cViewPr>
      <p:scale>
        <a:sx n="100" d="100"/>
        <a:sy n="100" d="100"/>
      </p:scale>
      <p:origin x="0" y="0"/>
    </p:cViewPr>
  </p:notesTextViewPr>
  <p:notesViewPr>
    <p:cSldViewPr>
      <p:cViewPr varScale="1">
        <p:scale>
          <a:sx n="66" d="100"/>
          <a:sy n="66" d="100"/>
        </p:scale>
        <p:origin x="-3187" y="-77"/>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a:extLst>
              <a:ext uri="{FF2B5EF4-FFF2-40B4-BE49-F238E27FC236}">
                <a16:creationId xmlns:a16="http://schemas.microsoft.com/office/drawing/2014/main" id="{93F76EE5-14BC-401E-94D9-4C95B2603DFF}"/>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a:extLst>
              <a:ext uri="{FF2B5EF4-FFF2-40B4-BE49-F238E27FC236}">
                <a16:creationId xmlns:a16="http://schemas.microsoft.com/office/drawing/2014/main" id="{17E46F2B-85C7-4EEE-AB0D-67BF7F948321}"/>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6515257B-DE57-425F-87B4-6B15B557297A}" type="datetimeFigureOut">
              <a:rPr lang="zh-CN" altLang="en-US"/>
              <a:pPr>
                <a:defRPr/>
              </a:pPr>
              <a:t>2022/4/2</a:t>
            </a:fld>
            <a:endParaRPr lang="zh-CN" altLang="en-US"/>
          </a:p>
        </p:txBody>
      </p:sp>
      <p:sp>
        <p:nvSpPr>
          <p:cNvPr id="4" name="页脚占位符 3">
            <a:extLst>
              <a:ext uri="{FF2B5EF4-FFF2-40B4-BE49-F238E27FC236}">
                <a16:creationId xmlns:a16="http://schemas.microsoft.com/office/drawing/2014/main" id="{FEED7E1F-CAC4-4FBD-83A2-69E40652A760}"/>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a:extLst>
              <a:ext uri="{FF2B5EF4-FFF2-40B4-BE49-F238E27FC236}">
                <a16:creationId xmlns:a16="http://schemas.microsoft.com/office/drawing/2014/main" id="{19671564-9D0E-46E7-ACF7-F2B181CD521A}"/>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23FDE06B-C329-4B03-97D7-62AC30EEB711}" type="slidenum">
              <a:rPr lang="zh-CN" altLang="en-US"/>
              <a:pPr/>
              <a:t>‹#›</a:t>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074" name="页眉占位符 3073">
            <a:extLst>
              <a:ext uri="{FF2B5EF4-FFF2-40B4-BE49-F238E27FC236}">
                <a16:creationId xmlns:a16="http://schemas.microsoft.com/office/drawing/2014/main" id="{E66C0771-43EA-4738-8575-3BF8C17A6E90}"/>
              </a:ext>
            </a:extLst>
          </p:cNvPr>
          <p:cNvSpPr>
            <a:spLocks noGrp="1"/>
          </p:cNvSpPr>
          <p:nvPr>
            <p:ph type="hdr" sz="quarter"/>
          </p:nvPr>
        </p:nvSpPr>
        <p:spPr>
          <a:xfrm>
            <a:off x="0" y="0"/>
            <a:ext cx="2970213" cy="455613"/>
          </a:xfrm>
          <a:prstGeom prst="rect">
            <a:avLst/>
          </a:prstGeom>
          <a:noFill/>
          <a:ln w="9525">
            <a:noFill/>
          </a:ln>
        </p:spPr>
        <p:txBody>
          <a:bodyPr/>
          <a:lstStyle>
            <a:lvl1pPr>
              <a:defRPr sz="1200" b="0" noProof="1"/>
            </a:lvl1pPr>
          </a:lstStyle>
          <a:p>
            <a:pPr>
              <a:defRPr/>
            </a:pPr>
            <a:endParaRPr lang="zh-CN" altLang="en-US"/>
          </a:p>
        </p:txBody>
      </p:sp>
      <p:sp>
        <p:nvSpPr>
          <p:cNvPr id="3075" name="日期占位符 3074">
            <a:extLst>
              <a:ext uri="{FF2B5EF4-FFF2-40B4-BE49-F238E27FC236}">
                <a16:creationId xmlns:a16="http://schemas.microsoft.com/office/drawing/2014/main" id="{D7BA093D-65A0-409B-B991-EFA98E29C54F}"/>
              </a:ext>
            </a:extLst>
          </p:cNvPr>
          <p:cNvSpPr>
            <a:spLocks noGrp="1"/>
          </p:cNvSpPr>
          <p:nvPr>
            <p:ph type="dt" idx="1"/>
          </p:nvPr>
        </p:nvSpPr>
        <p:spPr>
          <a:xfrm>
            <a:off x="3883025" y="0"/>
            <a:ext cx="2973388" cy="455613"/>
          </a:xfrm>
          <a:prstGeom prst="rect">
            <a:avLst/>
          </a:prstGeom>
          <a:noFill/>
          <a:ln w="9525">
            <a:noFill/>
          </a:ln>
        </p:spPr>
        <p:txBody>
          <a:bodyPr/>
          <a:lstStyle>
            <a:lvl1pPr algn="r">
              <a:defRPr sz="1200" b="0" noProof="1"/>
            </a:lvl1pPr>
          </a:lstStyle>
          <a:p>
            <a:pPr>
              <a:defRPr/>
            </a:pPr>
            <a:endParaRPr lang="zh-CN" altLang="en-US"/>
          </a:p>
        </p:txBody>
      </p:sp>
      <p:sp>
        <p:nvSpPr>
          <p:cNvPr id="208900" name="幻灯片图像占位符 3075">
            <a:extLst>
              <a:ext uri="{FF2B5EF4-FFF2-40B4-BE49-F238E27FC236}">
                <a16:creationId xmlns:a16="http://schemas.microsoft.com/office/drawing/2014/main" id="{5AAAC2E1-7E86-4B52-AC70-3923B38AA356}"/>
              </a:ext>
            </a:extLst>
          </p:cNvPr>
          <p:cNvSpPr>
            <a:spLocks noGrp="1" noRot="1" noChangeAspect="1" noChangeArrowheads="1"/>
          </p:cNvSpPr>
          <p:nvPr>
            <p:ph type="sldImg" idx="4294967295"/>
          </p:nvPr>
        </p:nvSpPr>
        <p:spPr bwMode="auto">
          <a:xfrm>
            <a:off x="1143000" y="684213"/>
            <a:ext cx="45720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3077" name="文本占位符 3076">
            <a:extLst>
              <a:ext uri="{FF2B5EF4-FFF2-40B4-BE49-F238E27FC236}">
                <a16:creationId xmlns:a16="http://schemas.microsoft.com/office/drawing/2014/main" id="{E2B59673-1040-4AF0-AA3F-D48D4F53AD9B}"/>
              </a:ext>
            </a:extLst>
          </p:cNvPr>
          <p:cNvSpPr>
            <a:spLocks noGrp="1" noRot="1" noChangeArrowheads="1"/>
          </p:cNvSpPr>
          <p:nvPr>
            <p:ph type="body" sz="quarter" idx="4294967295"/>
          </p:nvPr>
        </p:nvSpPr>
        <p:spPr bwMode="auto">
          <a:xfrm>
            <a:off x="684213" y="4341813"/>
            <a:ext cx="5487987" cy="411638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noProof="0"/>
              <a:t>单击此处编辑母版文本样式</a:t>
            </a:r>
          </a:p>
          <a:p>
            <a:pPr lvl="1"/>
            <a:r>
              <a:rPr lang="zh-CN" altLang="en-US" noProof="0"/>
              <a:t>第二级</a:t>
            </a:r>
          </a:p>
          <a:p>
            <a:pPr lvl="2"/>
            <a:r>
              <a:rPr lang="zh-CN" altLang="en-US" noProof="0"/>
              <a:t>第三级</a:t>
            </a:r>
          </a:p>
          <a:p>
            <a:pPr lvl="3"/>
            <a:r>
              <a:rPr lang="zh-CN" altLang="en-US" noProof="0"/>
              <a:t>第四级</a:t>
            </a:r>
          </a:p>
          <a:p>
            <a:pPr lvl="4"/>
            <a:r>
              <a:rPr lang="zh-CN" altLang="en-US" noProof="0"/>
              <a:t>第五级</a:t>
            </a:r>
          </a:p>
        </p:txBody>
      </p:sp>
      <p:sp>
        <p:nvSpPr>
          <p:cNvPr id="3078" name="页脚占位符 3077">
            <a:extLst>
              <a:ext uri="{FF2B5EF4-FFF2-40B4-BE49-F238E27FC236}">
                <a16:creationId xmlns:a16="http://schemas.microsoft.com/office/drawing/2014/main" id="{75DBDBCB-A779-426F-8AA2-066093D58569}"/>
              </a:ext>
            </a:extLst>
          </p:cNvPr>
          <p:cNvSpPr>
            <a:spLocks noGrp="1"/>
          </p:cNvSpPr>
          <p:nvPr>
            <p:ph type="ftr" sz="quarter" idx="4"/>
          </p:nvPr>
        </p:nvSpPr>
        <p:spPr>
          <a:xfrm>
            <a:off x="0" y="8683625"/>
            <a:ext cx="2970213" cy="458788"/>
          </a:xfrm>
          <a:prstGeom prst="rect">
            <a:avLst/>
          </a:prstGeom>
          <a:noFill/>
          <a:ln w="9525">
            <a:noFill/>
          </a:ln>
        </p:spPr>
        <p:txBody>
          <a:bodyPr anchor="b"/>
          <a:lstStyle>
            <a:lvl1pPr>
              <a:defRPr sz="1200" b="0" noProof="1"/>
            </a:lvl1pPr>
          </a:lstStyle>
          <a:p>
            <a:pPr>
              <a:defRPr/>
            </a:pPr>
            <a:endParaRPr lang="zh-CN" altLang="en-US"/>
          </a:p>
        </p:txBody>
      </p:sp>
      <p:sp>
        <p:nvSpPr>
          <p:cNvPr id="3079" name="灯片编号占位符 3078">
            <a:extLst>
              <a:ext uri="{FF2B5EF4-FFF2-40B4-BE49-F238E27FC236}">
                <a16:creationId xmlns:a16="http://schemas.microsoft.com/office/drawing/2014/main" id="{4086E015-A292-4BDD-9499-D37791793152}"/>
              </a:ext>
            </a:extLst>
          </p:cNvPr>
          <p:cNvSpPr>
            <a:spLocks noGrp="1"/>
          </p:cNvSpPr>
          <p:nvPr>
            <p:ph type="sldNum" sz="quarter" idx="5"/>
          </p:nvPr>
        </p:nvSpPr>
        <p:spPr>
          <a:xfrm>
            <a:off x="3883025" y="8683625"/>
            <a:ext cx="2973388" cy="458788"/>
          </a:xfrm>
          <a:prstGeom prst="rect">
            <a:avLst/>
          </a:prstGeom>
          <a:noFill/>
          <a:ln w="9525">
            <a:noFill/>
          </a:ln>
        </p:spPr>
        <p:txBody>
          <a:bodyPr vert="horz" wrap="square" lIns="91440" tIns="45720" rIns="91440" bIns="45720" numCol="1" anchor="b" anchorCtr="0" compatLnSpc="1">
            <a:prstTxWarp prst="textNoShape">
              <a:avLst/>
            </a:prstTxWarp>
          </a:bodyPr>
          <a:lstStyle>
            <a:lvl1pPr algn="r">
              <a:defRPr sz="1200" b="0"/>
            </a:lvl1pPr>
          </a:lstStyle>
          <a:p>
            <a:fld id="{15DD7733-1AFA-4D29-AC6F-09DEB63FB114}" type="slidenum">
              <a:rPr lang="zh-CN" altLang="en-US"/>
              <a:pPr/>
              <a:t>‹#›</a:t>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defRPr>
    </a:lvl1pPr>
    <a:lvl2pPr marL="457200" lvl="1"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defRPr>
    </a:lvl2pPr>
    <a:lvl3pPr marL="914400" lvl="2"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defRPr>
    </a:lvl3pPr>
    <a:lvl4pPr marL="1371600" lvl="3"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defRPr>
    </a:lvl4pPr>
    <a:lvl5pPr marL="1828800" lvl="4"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defRPr>
    </a:lvl5pPr>
    <a:lvl6pPr marL="2286000" lvl="5"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宋体" panose="02010600030101010101" pitchFamily="2" charset="-122"/>
      </a:defRPr>
    </a:lvl6pPr>
    <a:lvl7pPr marL="2743200" lvl="6"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宋体" panose="02010600030101010101" pitchFamily="2" charset="-122"/>
      </a:defRPr>
    </a:lvl7pPr>
    <a:lvl8pPr marL="3200400" lvl="7"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宋体" panose="02010600030101010101" pitchFamily="2" charset="-122"/>
      </a:defRPr>
    </a:lvl8pPr>
    <a:lvl9pPr marL="3657600" lvl="8"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宋体" panose="02010600030101010101" pitchFamily="2" charset="-122"/>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5D0E5DCE-5343-49D7-AAD8-CB32E570955F}" type="slidenum">
              <a:rPr lang="zh-CN" altLang="en-US" smtClean="0"/>
              <a:t>1</a:t>
            </a:fld>
            <a:endParaRPr lang="zh-CN" altLang="en-US"/>
          </a:p>
        </p:txBody>
      </p:sp>
    </p:spTree>
    <p:extLst>
      <p:ext uri="{BB962C8B-B14F-4D97-AF65-F5344CB8AC3E}">
        <p14:creationId xmlns:p14="http://schemas.microsoft.com/office/powerpoint/2010/main" val="24453829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10</a:t>
            </a:fld>
            <a:endParaRPr lang="zh-CN" altLang="en-US"/>
          </a:p>
        </p:txBody>
      </p:sp>
    </p:spTree>
    <p:extLst>
      <p:ext uri="{BB962C8B-B14F-4D97-AF65-F5344CB8AC3E}">
        <p14:creationId xmlns:p14="http://schemas.microsoft.com/office/powerpoint/2010/main" val="21960085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11</a:t>
            </a:fld>
            <a:endParaRPr lang="zh-CN" altLang="en-US"/>
          </a:p>
        </p:txBody>
      </p:sp>
    </p:spTree>
    <p:extLst>
      <p:ext uri="{BB962C8B-B14F-4D97-AF65-F5344CB8AC3E}">
        <p14:creationId xmlns:p14="http://schemas.microsoft.com/office/powerpoint/2010/main" val="19912214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12</a:t>
            </a:fld>
            <a:endParaRPr lang="zh-CN" altLang="en-US"/>
          </a:p>
        </p:txBody>
      </p:sp>
    </p:spTree>
    <p:extLst>
      <p:ext uri="{BB962C8B-B14F-4D97-AF65-F5344CB8AC3E}">
        <p14:creationId xmlns:p14="http://schemas.microsoft.com/office/powerpoint/2010/main" val="36253552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13</a:t>
            </a:fld>
            <a:endParaRPr lang="zh-CN" altLang="en-US"/>
          </a:p>
        </p:txBody>
      </p:sp>
    </p:spTree>
    <p:extLst>
      <p:ext uri="{BB962C8B-B14F-4D97-AF65-F5344CB8AC3E}">
        <p14:creationId xmlns:p14="http://schemas.microsoft.com/office/powerpoint/2010/main" val="40430444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14</a:t>
            </a:fld>
            <a:endParaRPr lang="zh-CN" altLang="en-US"/>
          </a:p>
        </p:txBody>
      </p:sp>
    </p:spTree>
    <p:extLst>
      <p:ext uri="{BB962C8B-B14F-4D97-AF65-F5344CB8AC3E}">
        <p14:creationId xmlns:p14="http://schemas.microsoft.com/office/powerpoint/2010/main" val="10898535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15</a:t>
            </a:fld>
            <a:endParaRPr lang="zh-CN" altLang="en-US"/>
          </a:p>
        </p:txBody>
      </p:sp>
    </p:spTree>
    <p:extLst>
      <p:ext uri="{BB962C8B-B14F-4D97-AF65-F5344CB8AC3E}">
        <p14:creationId xmlns:p14="http://schemas.microsoft.com/office/powerpoint/2010/main" val="36990649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16</a:t>
            </a:fld>
            <a:endParaRPr lang="zh-CN" altLang="en-US"/>
          </a:p>
        </p:txBody>
      </p:sp>
    </p:spTree>
    <p:extLst>
      <p:ext uri="{BB962C8B-B14F-4D97-AF65-F5344CB8AC3E}">
        <p14:creationId xmlns:p14="http://schemas.microsoft.com/office/powerpoint/2010/main" val="29440067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59A5DBAA-A890-49A0-B264-AFDA41F19D8B}" type="slidenum">
              <a:rPr lang="zh-CN" altLang="en-US" smtClean="0"/>
              <a:t>17</a:t>
            </a:fld>
            <a:endParaRPr lang="zh-CN" altLang="en-US"/>
          </a:p>
        </p:txBody>
      </p:sp>
    </p:spTree>
    <p:extLst>
      <p:ext uri="{BB962C8B-B14F-4D97-AF65-F5344CB8AC3E}">
        <p14:creationId xmlns:p14="http://schemas.microsoft.com/office/powerpoint/2010/main" val="23609445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18</a:t>
            </a:fld>
            <a:endParaRPr lang="zh-CN" altLang="en-US"/>
          </a:p>
        </p:txBody>
      </p:sp>
    </p:spTree>
    <p:extLst>
      <p:ext uri="{BB962C8B-B14F-4D97-AF65-F5344CB8AC3E}">
        <p14:creationId xmlns:p14="http://schemas.microsoft.com/office/powerpoint/2010/main" val="405957120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19</a:t>
            </a:fld>
            <a:endParaRPr lang="zh-CN" altLang="en-US"/>
          </a:p>
        </p:txBody>
      </p:sp>
    </p:spTree>
    <p:extLst>
      <p:ext uri="{BB962C8B-B14F-4D97-AF65-F5344CB8AC3E}">
        <p14:creationId xmlns:p14="http://schemas.microsoft.com/office/powerpoint/2010/main" val="29422707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CN" altLang="en-US" dirty="0"/>
          </a:p>
        </p:txBody>
      </p:sp>
      <p:sp>
        <p:nvSpPr>
          <p:cNvPr id="4100"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Narrow" panose="020B0606020202030204" pitchFamily="34" charset="0"/>
                <a:ea typeface="宋体" panose="02010600030101010101" pitchFamily="2" charset="-122"/>
              </a:defRPr>
            </a:lvl1pPr>
            <a:lvl2pPr marL="742950" indent="-285750">
              <a:defRPr>
                <a:solidFill>
                  <a:schemeClr val="tx1"/>
                </a:solidFill>
                <a:latin typeface="Arial Narrow" panose="020B0606020202030204" pitchFamily="34" charset="0"/>
                <a:ea typeface="宋体" panose="02010600030101010101" pitchFamily="2" charset="-122"/>
              </a:defRPr>
            </a:lvl2pPr>
            <a:lvl3pPr marL="1143000" indent="-228600">
              <a:defRPr>
                <a:solidFill>
                  <a:schemeClr val="tx1"/>
                </a:solidFill>
                <a:latin typeface="Arial Narrow" panose="020B0606020202030204" pitchFamily="34" charset="0"/>
                <a:ea typeface="宋体" panose="02010600030101010101" pitchFamily="2" charset="-122"/>
              </a:defRPr>
            </a:lvl3pPr>
            <a:lvl4pPr marL="1600200" indent="-228600">
              <a:defRPr>
                <a:solidFill>
                  <a:schemeClr val="tx1"/>
                </a:solidFill>
                <a:latin typeface="Arial Narrow" panose="020B0606020202030204" pitchFamily="34" charset="0"/>
                <a:ea typeface="宋体" panose="02010600030101010101" pitchFamily="2" charset="-122"/>
              </a:defRPr>
            </a:lvl4pPr>
            <a:lvl5pPr marL="2057400" indent="-228600">
              <a:defRPr>
                <a:solidFill>
                  <a:schemeClr val="tx1"/>
                </a:solidFill>
                <a:latin typeface="Arial Narrow" panose="020B0606020202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9pPr>
          </a:lstStyle>
          <a:p>
            <a:fld id="{3E7AAADD-DA3A-43A8-895A-F1254FE87C76}" type="slidenum">
              <a:rPr lang="zh-CN" altLang="en-US" smtClean="0">
                <a:latin typeface="Calibri" panose="020F0502020204030204" pitchFamily="34" charset="0"/>
              </a:rPr>
              <a:pPr/>
              <a:t>2</a:t>
            </a:fld>
            <a:endParaRPr lang="zh-CN" altLang="en-US">
              <a:latin typeface="Calibri" panose="020F0502020204030204" pitchFamily="34" charset="0"/>
            </a:endParaRPr>
          </a:p>
        </p:txBody>
      </p:sp>
    </p:spTree>
    <p:extLst>
      <p:ext uri="{BB962C8B-B14F-4D97-AF65-F5344CB8AC3E}">
        <p14:creationId xmlns:p14="http://schemas.microsoft.com/office/powerpoint/2010/main" val="317802462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20</a:t>
            </a:fld>
            <a:endParaRPr lang="zh-CN" altLang="en-US"/>
          </a:p>
        </p:txBody>
      </p:sp>
    </p:spTree>
    <p:extLst>
      <p:ext uri="{BB962C8B-B14F-4D97-AF65-F5344CB8AC3E}">
        <p14:creationId xmlns:p14="http://schemas.microsoft.com/office/powerpoint/2010/main" val="226167147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21</a:t>
            </a:fld>
            <a:endParaRPr lang="zh-CN" altLang="en-US"/>
          </a:p>
        </p:txBody>
      </p:sp>
    </p:spTree>
    <p:extLst>
      <p:ext uri="{BB962C8B-B14F-4D97-AF65-F5344CB8AC3E}">
        <p14:creationId xmlns:p14="http://schemas.microsoft.com/office/powerpoint/2010/main" val="212477446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59A5DBAA-A890-49A0-B264-AFDA41F19D8B}" type="slidenum">
              <a:rPr lang="zh-CN" altLang="en-US" smtClean="0"/>
              <a:t>22</a:t>
            </a:fld>
            <a:endParaRPr lang="zh-CN" altLang="en-US"/>
          </a:p>
        </p:txBody>
      </p:sp>
    </p:spTree>
    <p:extLst>
      <p:ext uri="{BB962C8B-B14F-4D97-AF65-F5344CB8AC3E}">
        <p14:creationId xmlns:p14="http://schemas.microsoft.com/office/powerpoint/2010/main" val="220504824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23</a:t>
            </a:fld>
            <a:endParaRPr lang="zh-CN" altLang="en-US"/>
          </a:p>
        </p:txBody>
      </p:sp>
    </p:spTree>
    <p:extLst>
      <p:ext uri="{BB962C8B-B14F-4D97-AF65-F5344CB8AC3E}">
        <p14:creationId xmlns:p14="http://schemas.microsoft.com/office/powerpoint/2010/main" val="238826532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24</a:t>
            </a:fld>
            <a:endParaRPr lang="zh-CN" altLang="en-US"/>
          </a:p>
        </p:txBody>
      </p:sp>
    </p:spTree>
    <p:extLst>
      <p:ext uri="{BB962C8B-B14F-4D97-AF65-F5344CB8AC3E}">
        <p14:creationId xmlns:p14="http://schemas.microsoft.com/office/powerpoint/2010/main" val="91151302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25</a:t>
            </a:fld>
            <a:endParaRPr lang="zh-CN" altLang="en-US"/>
          </a:p>
        </p:txBody>
      </p:sp>
    </p:spTree>
    <p:extLst>
      <p:ext uri="{BB962C8B-B14F-4D97-AF65-F5344CB8AC3E}">
        <p14:creationId xmlns:p14="http://schemas.microsoft.com/office/powerpoint/2010/main" val="31246208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26</a:t>
            </a:fld>
            <a:endParaRPr lang="zh-CN" altLang="en-US"/>
          </a:p>
        </p:txBody>
      </p:sp>
    </p:spTree>
    <p:extLst>
      <p:ext uri="{BB962C8B-B14F-4D97-AF65-F5344CB8AC3E}">
        <p14:creationId xmlns:p14="http://schemas.microsoft.com/office/powerpoint/2010/main" val="41577240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27</a:t>
            </a:fld>
            <a:endParaRPr lang="zh-CN" altLang="en-US"/>
          </a:p>
        </p:txBody>
      </p:sp>
    </p:spTree>
    <p:extLst>
      <p:ext uri="{BB962C8B-B14F-4D97-AF65-F5344CB8AC3E}">
        <p14:creationId xmlns:p14="http://schemas.microsoft.com/office/powerpoint/2010/main" val="184744939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28</a:t>
            </a:fld>
            <a:endParaRPr lang="zh-CN" altLang="en-US"/>
          </a:p>
        </p:txBody>
      </p:sp>
    </p:spTree>
    <p:extLst>
      <p:ext uri="{BB962C8B-B14F-4D97-AF65-F5344CB8AC3E}">
        <p14:creationId xmlns:p14="http://schemas.microsoft.com/office/powerpoint/2010/main" val="237048547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29</a:t>
            </a:fld>
            <a:endParaRPr lang="zh-CN" altLang="en-US"/>
          </a:p>
        </p:txBody>
      </p:sp>
    </p:spTree>
    <p:extLst>
      <p:ext uri="{BB962C8B-B14F-4D97-AF65-F5344CB8AC3E}">
        <p14:creationId xmlns:p14="http://schemas.microsoft.com/office/powerpoint/2010/main" val="27379121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3</a:t>
            </a:fld>
            <a:endParaRPr lang="zh-CN" altLang="en-US"/>
          </a:p>
        </p:txBody>
      </p:sp>
    </p:spTree>
    <p:extLst>
      <p:ext uri="{BB962C8B-B14F-4D97-AF65-F5344CB8AC3E}">
        <p14:creationId xmlns:p14="http://schemas.microsoft.com/office/powerpoint/2010/main" val="576435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30</a:t>
            </a:fld>
            <a:endParaRPr lang="zh-CN" altLang="en-US"/>
          </a:p>
        </p:txBody>
      </p:sp>
    </p:spTree>
    <p:extLst>
      <p:ext uri="{BB962C8B-B14F-4D97-AF65-F5344CB8AC3E}">
        <p14:creationId xmlns:p14="http://schemas.microsoft.com/office/powerpoint/2010/main" val="108875902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31</a:t>
            </a:fld>
            <a:endParaRPr lang="zh-CN" altLang="en-US"/>
          </a:p>
        </p:txBody>
      </p:sp>
    </p:spTree>
    <p:extLst>
      <p:ext uri="{BB962C8B-B14F-4D97-AF65-F5344CB8AC3E}">
        <p14:creationId xmlns:p14="http://schemas.microsoft.com/office/powerpoint/2010/main" val="22887547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59A5DBAA-A890-49A0-B264-AFDA41F19D8B}" type="slidenum">
              <a:rPr lang="zh-CN" altLang="en-US" smtClean="0"/>
              <a:t>4</a:t>
            </a:fld>
            <a:endParaRPr lang="zh-CN" altLang="en-US"/>
          </a:p>
        </p:txBody>
      </p:sp>
    </p:spTree>
    <p:extLst>
      <p:ext uri="{BB962C8B-B14F-4D97-AF65-F5344CB8AC3E}">
        <p14:creationId xmlns:p14="http://schemas.microsoft.com/office/powerpoint/2010/main" val="2130818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5</a:t>
            </a:fld>
            <a:endParaRPr lang="zh-CN" altLang="en-US"/>
          </a:p>
        </p:txBody>
      </p:sp>
    </p:spTree>
    <p:extLst>
      <p:ext uri="{BB962C8B-B14F-4D97-AF65-F5344CB8AC3E}">
        <p14:creationId xmlns:p14="http://schemas.microsoft.com/office/powerpoint/2010/main" val="1134158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6</a:t>
            </a:fld>
            <a:endParaRPr lang="zh-CN" altLang="en-US"/>
          </a:p>
        </p:txBody>
      </p:sp>
    </p:spTree>
    <p:extLst>
      <p:ext uri="{BB962C8B-B14F-4D97-AF65-F5344CB8AC3E}">
        <p14:creationId xmlns:p14="http://schemas.microsoft.com/office/powerpoint/2010/main" val="3482929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7</a:t>
            </a:fld>
            <a:endParaRPr lang="zh-CN" altLang="en-US"/>
          </a:p>
        </p:txBody>
      </p:sp>
    </p:spTree>
    <p:extLst>
      <p:ext uri="{BB962C8B-B14F-4D97-AF65-F5344CB8AC3E}">
        <p14:creationId xmlns:p14="http://schemas.microsoft.com/office/powerpoint/2010/main" val="23996496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D0E5DCE-5343-49D7-AAD8-CB32E570955F}" type="slidenum">
              <a:rPr lang="zh-CN" altLang="en-US" smtClean="0"/>
              <a:t>8</a:t>
            </a:fld>
            <a:endParaRPr lang="zh-CN" altLang="en-US"/>
          </a:p>
        </p:txBody>
      </p:sp>
    </p:spTree>
    <p:extLst>
      <p:ext uri="{BB962C8B-B14F-4D97-AF65-F5344CB8AC3E}">
        <p14:creationId xmlns:p14="http://schemas.microsoft.com/office/powerpoint/2010/main" val="16890287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59A5DBAA-A890-49A0-B264-AFDA41F19D8B}" type="slidenum">
              <a:rPr lang="zh-CN" altLang="en-US" smtClean="0"/>
              <a:t>9</a:t>
            </a:fld>
            <a:endParaRPr lang="zh-CN" altLang="en-US"/>
          </a:p>
        </p:txBody>
      </p:sp>
    </p:spTree>
    <p:extLst>
      <p:ext uri="{BB962C8B-B14F-4D97-AF65-F5344CB8AC3E}">
        <p14:creationId xmlns:p14="http://schemas.microsoft.com/office/powerpoint/2010/main" val="5677022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noProof="1"/>
              <a:t>单击此处编辑母版标题样式</a:t>
            </a:r>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noProof="1"/>
              <a:t>单击此处编辑母版副标题样式</a:t>
            </a:r>
          </a:p>
        </p:txBody>
      </p:sp>
      <p:sp>
        <p:nvSpPr>
          <p:cNvPr id="4" name="日期占位符 1027">
            <a:extLst>
              <a:ext uri="{FF2B5EF4-FFF2-40B4-BE49-F238E27FC236}">
                <a16:creationId xmlns:a16="http://schemas.microsoft.com/office/drawing/2014/main" id="{CFA366D4-36F8-46C3-9B64-C6C2F4ECD573}"/>
              </a:ext>
            </a:extLst>
          </p:cNvPr>
          <p:cNvSpPr>
            <a:spLocks noGrp="1"/>
          </p:cNvSpPr>
          <p:nvPr>
            <p:ph type="dt" sz="half" idx="10"/>
          </p:nvPr>
        </p:nvSpPr>
        <p:spPr>
          <a:ln/>
        </p:spPr>
        <p:txBody>
          <a:bodyPr/>
          <a:lstStyle>
            <a:lvl1pPr>
              <a:defRPr/>
            </a:lvl1pPr>
          </a:lstStyle>
          <a:p>
            <a:pPr>
              <a:defRPr/>
            </a:pPr>
            <a:fld id="{8BE55F17-FB0B-4617-B8F5-94764B7A7876}" type="datetime1">
              <a:rPr lang="zh-CN" altLang="en-US"/>
              <a:pPr>
                <a:defRPr/>
              </a:pPr>
              <a:t>2022/4/2</a:t>
            </a:fld>
            <a:endParaRPr lang="zh-CN" altLang="en-US"/>
          </a:p>
        </p:txBody>
      </p:sp>
      <p:sp>
        <p:nvSpPr>
          <p:cNvPr id="5" name="页脚占位符 1028">
            <a:extLst>
              <a:ext uri="{FF2B5EF4-FFF2-40B4-BE49-F238E27FC236}">
                <a16:creationId xmlns:a16="http://schemas.microsoft.com/office/drawing/2014/main" id="{DDB29D4C-ABD9-45FA-AB98-86D24F608BA8}"/>
              </a:ext>
            </a:extLst>
          </p:cNvPr>
          <p:cNvSpPr>
            <a:spLocks noGrp="1"/>
          </p:cNvSpPr>
          <p:nvPr>
            <p:ph type="ftr" sz="quarter" idx="11"/>
          </p:nvPr>
        </p:nvSpPr>
        <p:spPr>
          <a:ln/>
        </p:spPr>
        <p:txBody>
          <a:bodyPr/>
          <a:lstStyle>
            <a:lvl1pPr>
              <a:defRPr/>
            </a:lvl1pPr>
          </a:lstStyle>
          <a:p>
            <a:pPr>
              <a:defRPr/>
            </a:pPr>
            <a:endParaRPr lang="zh-CN" altLang="en-US"/>
          </a:p>
        </p:txBody>
      </p:sp>
      <p:sp>
        <p:nvSpPr>
          <p:cNvPr id="6" name="灯片编号占位符 1029">
            <a:extLst>
              <a:ext uri="{FF2B5EF4-FFF2-40B4-BE49-F238E27FC236}">
                <a16:creationId xmlns:a16="http://schemas.microsoft.com/office/drawing/2014/main" id="{4668CF7B-C03D-47E2-82DA-F6DF98ED75A9}"/>
              </a:ext>
            </a:extLst>
          </p:cNvPr>
          <p:cNvSpPr>
            <a:spLocks noGrp="1"/>
          </p:cNvSpPr>
          <p:nvPr>
            <p:ph type="sldNum" sz="quarter" idx="12"/>
          </p:nvPr>
        </p:nvSpPr>
        <p:spPr>
          <a:ln/>
        </p:spPr>
        <p:txBody>
          <a:bodyPr/>
          <a:lstStyle>
            <a:lvl1pPr>
              <a:defRPr/>
            </a:lvl1pPr>
          </a:lstStyle>
          <a:p>
            <a:fld id="{C8986BB9-E8FF-47A8-8E0A-C26245407F66}" type="slidenum">
              <a:rPr lang="zh-CN" altLang="en-US"/>
              <a:pPr/>
              <a:t>‹#›</a:t>
            </a:fld>
            <a:endParaRPr lang="zh-CN" altLang="en-US"/>
          </a:p>
        </p:txBody>
      </p:sp>
    </p:spTree>
    <p:extLst>
      <p:ext uri="{BB962C8B-B14F-4D97-AF65-F5344CB8AC3E}">
        <p14:creationId xmlns:p14="http://schemas.microsoft.com/office/powerpoint/2010/main" val="1044285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p>
        </p:txBody>
      </p:sp>
      <p:sp>
        <p:nvSpPr>
          <p:cNvPr id="3" name="竖排文字占位符 2"/>
          <p:cNvSpPr>
            <a:spLocks noGrp="1"/>
          </p:cNvSpPr>
          <p:nvPr>
            <p:ph type="body" orient="vert" idx="1"/>
          </p:nvPr>
        </p:nvSpPr>
        <p:spPr/>
        <p:txBody>
          <a:bodyPr vert="eaVert"/>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日期占位符 1027">
            <a:extLst>
              <a:ext uri="{FF2B5EF4-FFF2-40B4-BE49-F238E27FC236}">
                <a16:creationId xmlns:a16="http://schemas.microsoft.com/office/drawing/2014/main" id="{19332E05-A969-41FD-9358-F169FEC07B29}"/>
              </a:ext>
            </a:extLst>
          </p:cNvPr>
          <p:cNvSpPr>
            <a:spLocks noGrp="1"/>
          </p:cNvSpPr>
          <p:nvPr>
            <p:ph type="dt" sz="half" idx="10"/>
          </p:nvPr>
        </p:nvSpPr>
        <p:spPr>
          <a:ln/>
        </p:spPr>
        <p:txBody>
          <a:bodyPr/>
          <a:lstStyle>
            <a:lvl1pPr>
              <a:defRPr/>
            </a:lvl1pPr>
          </a:lstStyle>
          <a:p>
            <a:pPr>
              <a:defRPr/>
            </a:pPr>
            <a:fld id="{EEF9D653-EE7D-45F1-93BF-045B0C96AB69}" type="datetime1">
              <a:rPr lang="zh-CN" altLang="en-US"/>
              <a:pPr>
                <a:defRPr/>
              </a:pPr>
              <a:t>2022/4/2</a:t>
            </a:fld>
            <a:endParaRPr lang="zh-CN" altLang="en-US"/>
          </a:p>
        </p:txBody>
      </p:sp>
      <p:sp>
        <p:nvSpPr>
          <p:cNvPr id="5" name="页脚占位符 1028">
            <a:extLst>
              <a:ext uri="{FF2B5EF4-FFF2-40B4-BE49-F238E27FC236}">
                <a16:creationId xmlns:a16="http://schemas.microsoft.com/office/drawing/2014/main" id="{03D8B026-004F-4319-931F-B3CDEA1486F8}"/>
              </a:ext>
            </a:extLst>
          </p:cNvPr>
          <p:cNvSpPr>
            <a:spLocks noGrp="1"/>
          </p:cNvSpPr>
          <p:nvPr>
            <p:ph type="ftr" sz="quarter" idx="11"/>
          </p:nvPr>
        </p:nvSpPr>
        <p:spPr>
          <a:ln/>
        </p:spPr>
        <p:txBody>
          <a:bodyPr/>
          <a:lstStyle>
            <a:lvl1pPr>
              <a:defRPr/>
            </a:lvl1pPr>
          </a:lstStyle>
          <a:p>
            <a:pPr>
              <a:defRPr/>
            </a:pPr>
            <a:endParaRPr lang="zh-CN" altLang="en-US"/>
          </a:p>
        </p:txBody>
      </p:sp>
      <p:sp>
        <p:nvSpPr>
          <p:cNvPr id="6" name="灯片编号占位符 1029">
            <a:extLst>
              <a:ext uri="{FF2B5EF4-FFF2-40B4-BE49-F238E27FC236}">
                <a16:creationId xmlns:a16="http://schemas.microsoft.com/office/drawing/2014/main" id="{6AC9024E-B7E4-4BF0-9244-883FC652C61D}"/>
              </a:ext>
            </a:extLst>
          </p:cNvPr>
          <p:cNvSpPr>
            <a:spLocks noGrp="1"/>
          </p:cNvSpPr>
          <p:nvPr>
            <p:ph type="sldNum" sz="quarter" idx="12"/>
          </p:nvPr>
        </p:nvSpPr>
        <p:spPr>
          <a:ln/>
        </p:spPr>
        <p:txBody>
          <a:bodyPr/>
          <a:lstStyle>
            <a:lvl1pPr>
              <a:defRPr/>
            </a:lvl1pPr>
          </a:lstStyle>
          <a:p>
            <a:fld id="{10428285-13D4-4D5A-BEB7-4179BE5C8C38}" type="slidenum">
              <a:rPr lang="zh-CN" altLang="en-US"/>
              <a:pPr/>
              <a:t>‹#›</a:t>
            </a:fld>
            <a:endParaRPr lang="zh-CN" altLang="en-US"/>
          </a:p>
        </p:txBody>
      </p:sp>
    </p:spTree>
    <p:extLst>
      <p:ext uri="{BB962C8B-B14F-4D97-AF65-F5344CB8AC3E}">
        <p14:creationId xmlns:p14="http://schemas.microsoft.com/office/powerpoint/2010/main" val="3174909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noProof="1"/>
              <a:t>单击此处编辑母版标题样式</a:t>
            </a:r>
          </a:p>
        </p:txBody>
      </p:sp>
      <p:sp>
        <p:nvSpPr>
          <p:cNvPr id="3" name="竖排文字占位符 2"/>
          <p:cNvSpPr>
            <a:spLocks noGrp="1"/>
          </p:cNvSpPr>
          <p:nvPr>
            <p:ph type="body" orient="vert" idx="1"/>
          </p:nvPr>
        </p:nvSpPr>
        <p:spPr>
          <a:xfrm>
            <a:off x="457200" y="274638"/>
            <a:ext cx="6052930" cy="5851525"/>
          </a:xfrm>
        </p:spPr>
        <p:txBody>
          <a:bodyPr vert="eaVert"/>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日期占位符 1027">
            <a:extLst>
              <a:ext uri="{FF2B5EF4-FFF2-40B4-BE49-F238E27FC236}">
                <a16:creationId xmlns:a16="http://schemas.microsoft.com/office/drawing/2014/main" id="{4BE6C2F3-74CA-45AB-AC42-14F8881757FB}"/>
              </a:ext>
            </a:extLst>
          </p:cNvPr>
          <p:cNvSpPr>
            <a:spLocks noGrp="1"/>
          </p:cNvSpPr>
          <p:nvPr>
            <p:ph type="dt" sz="half" idx="10"/>
          </p:nvPr>
        </p:nvSpPr>
        <p:spPr>
          <a:ln/>
        </p:spPr>
        <p:txBody>
          <a:bodyPr/>
          <a:lstStyle>
            <a:lvl1pPr>
              <a:defRPr/>
            </a:lvl1pPr>
          </a:lstStyle>
          <a:p>
            <a:pPr>
              <a:defRPr/>
            </a:pPr>
            <a:fld id="{FB47135E-6888-4B06-B8DA-1A2A51CA7EE6}" type="datetime1">
              <a:rPr lang="zh-CN" altLang="en-US"/>
              <a:pPr>
                <a:defRPr/>
              </a:pPr>
              <a:t>2022/4/2</a:t>
            </a:fld>
            <a:endParaRPr lang="zh-CN" altLang="en-US"/>
          </a:p>
        </p:txBody>
      </p:sp>
      <p:sp>
        <p:nvSpPr>
          <p:cNvPr id="5" name="页脚占位符 1028">
            <a:extLst>
              <a:ext uri="{FF2B5EF4-FFF2-40B4-BE49-F238E27FC236}">
                <a16:creationId xmlns:a16="http://schemas.microsoft.com/office/drawing/2014/main" id="{A9C72C46-6407-4B89-8AA0-8FF2587108E3}"/>
              </a:ext>
            </a:extLst>
          </p:cNvPr>
          <p:cNvSpPr>
            <a:spLocks noGrp="1"/>
          </p:cNvSpPr>
          <p:nvPr>
            <p:ph type="ftr" sz="quarter" idx="11"/>
          </p:nvPr>
        </p:nvSpPr>
        <p:spPr>
          <a:ln/>
        </p:spPr>
        <p:txBody>
          <a:bodyPr/>
          <a:lstStyle>
            <a:lvl1pPr>
              <a:defRPr/>
            </a:lvl1pPr>
          </a:lstStyle>
          <a:p>
            <a:pPr>
              <a:defRPr/>
            </a:pPr>
            <a:endParaRPr lang="zh-CN" altLang="en-US"/>
          </a:p>
        </p:txBody>
      </p:sp>
      <p:sp>
        <p:nvSpPr>
          <p:cNvPr id="6" name="灯片编号占位符 1029">
            <a:extLst>
              <a:ext uri="{FF2B5EF4-FFF2-40B4-BE49-F238E27FC236}">
                <a16:creationId xmlns:a16="http://schemas.microsoft.com/office/drawing/2014/main" id="{3485638C-FB70-49D8-A66B-B8020EBE4146}"/>
              </a:ext>
            </a:extLst>
          </p:cNvPr>
          <p:cNvSpPr>
            <a:spLocks noGrp="1"/>
          </p:cNvSpPr>
          <p:nvPr>
            <p:ph type="sldNum" sz="quarter" idx="12"/>
          </p:nvPr>
        </p:nvSpPr>
        <p:spPr>
          <a:ln/>
        </p:spPr>
        <p:txBody>
          <a:bodyPr/>
          <a:lstStyle>
            <a:lvl1pPr>
              <a:defRPr/>
            </a:lvl1pPr>
          </a:lstStyle>
          <a:p>
            <a:fld id="{5EB08F7B-81CF-4069-8614-616E0176B423}" type="slidenum">
              <a:rPr lang="zh-CN" altLang="en-US"/>
              <a:pPr/>
              <a:t>‹#›</a:t>
            </a:fld>
            <a:endParaRPr lang="zh-CN" altLang="en-US"/>
          </a:p>
        </p:txBody>
      </p:sp>
    </p:spTree>
    <p:extLst>
      <p:ext uri="{BB962C8B-B14F-4D97-AF65-F5344CB8AC3E}">
        <p14:creationId xmlns:p14="http://schemas.microsoft.com/office/powerpoint/2010/main" val="31029514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标题和四项内容">
    <p:spTree>
      <p:nvGrpSpPr>
        <p:cNvPr id="1" name=""/>
        <p:cNvGrpSpPr/>
        <p:nvPr/>
      </p:nvGrpSpPr>
      <p:grpSpPr>
        <a:xfrm>
          <a:off x="0" y="0"/>
          <a:ext cx="0" cy="0"/>
          <a:chOff x="0" y="0"/>
          <a:chExt cx="0" cy="0"/>
        </a:xfrm>
      </p:grpSpPr>
      <p:sp>
        <p:nvSpPr>
          <p:cNvPr id="2" name="标题 1"/>
          <p:cNvSpPr>
            <a:spLocks noGrp="1"/>
          </p:cNvSpPr>
          <p:nvPr>
            <p:ph type="title" sz="quarter"/>
          </p:nvPr>
        </p:nvSpPr>
        <p:spPr/>
        <p:txBody>
          <a:bodyPr/>
          <a:lstStyle/>
          <a:p>
            <a:r>
              <a:rPr lang="zh-CN" altLang="en-US" noProof="1"/>
              <a:t>单击此处编辑母版标题样式</a:t>
            </a:r>
          </a:p>
        </p:txBody>
      </p:sp>
      <p:sp>
        <p:nvSpPr>
          <p:cNvPr id="3" name="内容占位符 2"/>
          <p:cNvSpPr>
            <a:spLocks noGrp="1"/>
          </p:cNvSpPr>
          <p:nvPr>
            <p:ph sz="quarter" idx="1"/>
          </p:nvPr>
        </p:nvSpPr>
        <p:spPr>
          <a:xfrm>
            <a:off x="628650" y="1825625"/>
            <a:ext cx="3886200" cy="2098675"/>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内容占位符 3"/>
          <p:cNvSpPr>
            <a:spLocks noGrp="1"/>
          </p:cNvSpPr>
          <p:nvPr>
            <p:ph sz="quarter" idx="2"/>
          </p:nvPr>
        </p:nvSpPr>
        <p:spPr>
          <a:xfrm>
            <a:off x="4629150" y="1825625"/>
            <a:ext cx="3886200" cy="2098675"/>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5" name="内容占位符 4"/>
          <p:cNvSpPr>
            <a:spLocks noGrp="1"/>
          </p:cNvSpPr>
          <p:nvPr>
            <p:ph sz="quarter" idx="3"/>
          </p:nvPr>
        </p:nvSpPr>
        <p:spPr>
          <a:xfrm>
            <a:off x="628650" y="4076700"/>
            <a:ext cx="3886200" cy="2100263"/>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6" name="内容占位符 5"/>
          <p:cNvSpPr>
            <a:spLocks noGrp="1"/>
          </p:cNvSpPr>
          <p:nvPr>
            <p:ph sz="quarter" idx="4"/>
          </p:nvPr>
        </p:nvSpPr>
        <p:spPr>
          <a:xfrm>
            <a:off x="4629150" y="4076700"/>
            <a:ext cx="3886200" cy="2100263"/>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7" name="日期占位符 1027">
            <a:extLst>
              <a:ext uri="{FF2B5EF4-FFF2-40B4-BE49-F238E27FC236}">
                <a16:creationId xmlns:a16="http://schemas.microsoft.com/office/drawing/2014/main" id="{51A6102E-AE7A-42DC-A5BA-ED3C75CD007D}"/>
              </a:ext>
            </a:extLst>
          </p:cNvPr>
          <p:cNvSpPr>
            <a:spLocks noGrp="1"/>
          </p:cNvSpPr>
          <p:nvPr>
            <p:ph type="dt" sz="half" idx="10"/>
          </p:nvPr>
        </p:nvSpPr>
        <p:spPr>
          <a:ln/>
        </p:spPr>
        <p:txBody>
          <a:bodyPr/>
          <a:lstStyle>
            <a:lvl1pPr>
              <a:defRPr/>
            </a:lvl1pPr>
          </a:lstStyle>
          <a:p>
            <a:pPr>
              <a:defRPr/>
            </a:pPr>
            <a:fld id="{BCCD69AF-417D-4C7B-9163-5EED58280F1A}" type="datetime1">
              <a:rPr lang="zh-CN" altLang="en-US"/>
              <a:pPr>
                <a:defRPr/>
              </a:pPr>
              <a:t>2022/4/2</a:t>
            </a:fld>
            <a:endParaRPr lang="zh-CN" altLang="en-US"/>
          </a:p>
        </p:txBody>
      </p:sp>
      <p:sp>
        <p:nvSpPr>
          <p:cNvPr id="8" name="页脚占位符 1028">
            <a:extLst>
              <a:ext uri="{FF2B5EF4-FFF2-40B4-BE49-F238E27FC236}">
                <a16:creationId xmlns:a16="http://schemas.microsoft.com/office/drawing/2014/main" id="{D9EE1A3C-3EDA-44EC-B42C-0EE8CCFDDD1F}"/>
              </a:ext>
            </a:extLst>
          </p:cNvPr>
          <p:cNvSpPr>
            <a:spLocks noGrp="1"/>
          </p:cNvSpPr>
          <p:nvPr>
            <p:ph type="ftr" sz="quarter" idx="11"/>
          </p:nvPr>
        </p:nvSpPr>
        <p:spPr>
          <a:ln/>
        </p:spPr>
        <p:txBody>
          <a:bodyPr/>
          <a:lstStyle>
            <a:lvl1pPr>
              <a:defRPr/>
            </a:lvl1pPr>
          </a:lstStyle>
          <a:p>
            <a:pPr>
              <a:defRPr/>
            </a:pPr>
            <a:endParaRPr lang="zh-CN" altLang="en-US"/>
          </a:p>
        </p:txBody>
      </p:sp>
      <p:sp>
        <p:nvSpPr>
          <p:cNvPr id="9" name="灯片编号占位符 1029">
            <a:extLst>
              <a:ext uri="{FF2B5EF4-FFF2-40B4-BE49-F238E27FC236}">
                <a16:creationId xmlns:a16="http://schemas.microsoft.com/office/drawing/2014/main" id="{DBE9835A-5B62-42A4-9A4B-90B145EC6011}"/>
              </a:ext>
            </a:extLst>
          </p:cNvPr>
          <p:cNvSpPr>
            <a:spLocks noGrp="1"/>
          </p:cNvSpPr>
          <p:nvPr>
            <p:ph type="sldNum" sz="quarter" idx="12"/>
          </p:nvPr>
        </p:nvSpPr>
        <p:spPr>
          <a:ln/>
        </p:spPr>
        <p:txBody>
          <a:bodyPr/>
          <a:lstStyle>
            <a:lvl1pPr>
              <a:defRPr/>
            </a:lvl1pPr>
          </a:lstStyle>
          <a:p>
            <a:fld id="{52C2A2BF-90AB-47B8-A2CF-7D3DD7A18B20}" type="slidenum">
              <a:rPr lang="zh-CN" altLang="en-US"/>
              <a:pPr/>
              <a:t>‹#›</a:t>
            </a:fld>
            <a:endParaRPr lang="zh-CN" altLang="en-US"/>
          </a:p>
        </p:txBody>
      </p:sp>
    </p:spTree>
    <p:extLst>
      <p:ext uri="{BB962C8B-B14F-4D97-AF65-F5344CB8AC3E}">
        <p14:creationId xmlns:p14="http://schemas.microsoft.com/office/powerpoint/2010/main" val="9828775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reserve="1">
  <p:cSld name="标题，一项大型内容和两项小型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p>
        </p:txBody>
      </p:sp>
      <p:sp>
        <p:nvSpPr>
          <p:cNvPr id="3" name="内容占位符 2"/>
          <p:cNvSpPr>
            <a:spLocks noGrp="1"/>
          </p:cNvSpPr>
          <p:nvPr>
            <p:ph sz="half" idx="1"/>
          </p:nvPr>
        </p:nvSpPr>
        <p:spPr>
          <a:xfrm>
            <a:off x="628650" y="1825625"/>
            <a:ext cx="3886200" cy="4351338"/>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内容占位符 3"/>
          <p:cNvSpPr>
            <a:spLocks noGrp="1"/>
          </p:cNvSpPr>
          <p:nvPr>
            <p:ph sz="quarter" idx="2"/>
          </p:nvPr>
        </p:nvSpPr>
        <p:spPr>
          <a:xfrm>
            <a:off x="4629150" y="1825625"/>
            <a:ext cx="3886200" cy="2098675"/>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5" name="内容占位符 4"/>
          <p:cNvSpPr>
            <a:spLocks noGrp="1"/>
          </p:cNvSpPr>
          <p:nvPr>
            <p:ph sz="quarter" idx="3"/>
          </p:nvPr>
        </p:nvSpPr>
        <p:spPr>
          <a:xfrm>
            <a:off x="4629150" y="4076700"/>
            <a:ext cx="3886200" cy="2100263"/>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6" name="日期占位符 1027">
            <a:extLst>
              <a:ext uri="{FF2B5EF4-FFF2-40B4-BE49-F238E27FC236}">
                <a16:creationId xmlns:a16="http://schemas.microsoft.com/office/drawing/2014/main" id="{5E81A1BE-08C9-4E8A-8861-F13563E01D6A}"/>
              </a:ext>
            </a:extLst>
          </p:cNvPr>
          <p:cNvSpPr>
            <a:spLocks noGrp="1"/>
          </p:cNvSpPr>
          <p:nvPr>
            <p:ph type="dt" sz="half" idx="10"/>
          </p:nvPr>
        </p:nvSpPr>
        <p:spPr>
          <a:ln/>
        </p:spPr>
        <p:txBody>
          <a:bodyPr/>
          <a:lstStyle>
            <a:lvl1pPr>
              <a:defRPr/>
            </a:lvl1pPr>
          </a:lstStyle>
          <a:p>
            <a:pPr>
              <a:defRPr/>
            </a:pPr>
            <a:fld id="{56443FE0-527C-4809-8EEC-253AFEE80F5D}" type="datetime1">
              <a:rPr lang="zh-CN" altLang="en-US"/>
              <a:pPr>
                <a:defRPr/>
              </a:pPr>
              <a:t>2022/4/2</a:t>
            </a:fld>
            <a:endParaRPr lang="zh-CN" altLang="en-US"/>
          </a:p>
        </p:txBody>
      </p:sp>
      <p:sp>
        <p:nvSpPr>
          <p:cNvPr id="7" name="页脚占位符 1028">
            <a:extLst>
              <a:ext uri="{FF2B5EF4-FFF2-40B4-BE49-F238E27FC236}">
                <a16:creationId xmlns:a16="http://schemas.microsoft.com/office/drawing/2014/main" id="{A3736EC6-FDFB-4E4E-AC8F-6DAA0E070E57}"/>
              </a:ext>
            </a:extLst>
          </p:cNvPr>
          <p:cNvSpPr>
            <a:spLocks noGrp="1"/>
          </p:cNvSpPr>
          <p:nvPr>
            <p:ph type="ftr" sz="quarter" idx="11"/>
          </p:nvPr>
        </p:nvSpPr>
        <p:spPr>
          <a:ln/>
        </p:spPr>
        <p:txBody>
          <a:bodyPr/>
          <a:lstStyle>
            <a:lvl1pPr>
              <a:defRPr/>
            </a:lvl1pPr>
          </a:lstStyle>
          <a:p>
            <a:pPr>
              <a:defRPr/>
            </a:pPr>
            <a:endParaRPr lang="zh-CN" altLang="en-US"/>
          </a:p>
        </p:txBody>
      </p:sp>
      <p:sp>
        <p:nvSpPr>
          <p:cNvPr id="8" name="灯片编号占位符 1029">
            <a:extLst>
              <a:ext uri="{FF2B5EF4-FFF2-40B4-BE49-F238E27FC236}">
                <a16:creationId xmlns:a16="http://schemas.microsoft.com/office/drawing/2014/main" id="{A07A6683-7412-4257-A22A-847CBDC57D88}"/>
              </a:ext>
            </a:extLst>
          </p:cNvPr>
          <p:cNvSpPr>
            <a:spLocks noGrp="1"/>
          </p:cNvSpPr>
          <p:nvPr>
            <p:ph type="sldNum" sz="quarter" idx="12"/>
          </p:nvPr>
        </p:nvSpPr>
        <p:spPr>
          <a:ln/>
        </p:spPr>
        <p:txBody>
          <a:bodyPr/>
          <a:lstStyle>
            <a:lvl1pPr>
              <a:defRPr/>
            </a:lvl1pPr>
          </a:lstStyle>
          <a:p>
            <a:fld id="{D716267F-6641-473A-A5DC-88A6ED06D43D}" type="slidenum">
              <a:rPr lang="zh-CN" altLang="en-US"/>
              <a:pPr/>
              <a:t>‹#›</a:t>
            </a:fld>
            <a:endParaRPr lang="zh-CN" altLang="en-US"/>
          </a:p>
        </p:txBody>
      </p:sp>
    </p:spTree>
    <p:extLst>
      <p:ext uri="{BB962C8B-B14F-4D97-AF65-F5344CB8AC3E}">
        <p14:creationId xmlns:p14="http://schemas.microsoft.com/office/powerpoint/2010/main" val="26390127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457200" y="274638"/>
            <a:ext cx="8229600" cy="5851525"/>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3" name="日期占位符 1027">
            <a:extLst>
              <a:ext uri="{FF2B5EF4-FFF2-40B4-BE49-F238E27FC236}">
                <a16:creationId xmlns:a16="http://schemas.microsoft.com/office/drawing/2014/main" id="{C27A5934-C9CA-4DFF-AECD-E7DAB44AF938}"/>
              </a:ext>
            </a:extLst>
          </p:cNvPr>
          <p:cNvSpPr>
            <a:spLocks noGrp="1"/>
          </p:cNvSpPr>
          <p:nvPr>
            <p:ph type="dt" sz="half" idx="10"/>
          </p:nvPr>
        </p:nvSpPr>
        <p:spPr>
          <a:ln/>
        </p:spPr>
        <p:txBody>
          <a:bodyPr/>
          <a:lstStyle>
            <a:lvl1pPr>
              <a:defRPr/>
            </a:lvl1pPr>
          </a:lstStyle>
          <a:p>
            <a:pPr>
              <a:defRPr/>
            </a:pPr>
            <a:fld id="{0F5E1BEC-A5B6-479B-89FF-93F3B1FD9030}" type="datetime1">
              <a:rPr lang="zh-CN" altLang="en-US"/>
              <a:pPr>
                <a:defRPr/>
              </a:pPr>
              <a:t>2022/4/2</a:t>
            </a:fld>
            <a:endParaRPr lang="zh-CN" altLang="en-US"/>
          </a:p>
        </p:txBody>
      </p:sp>
      <p:sp>
        <p:nvSpPr>
          <p:cNvPr id="4" name="页脚占位符 1028">
            <a:extLst>
              <a:ext uri="{FF2B5EF4-FFF2-40B4-BE49-F238E27FC236}">
                <a16:creationId xmlns:a16="http://schemas.microsoft.com/office/drawing/2014/main" id="{1A442790-C14B-4B1F-BF83-D31089470CF5}"/>
              </a:ext>
            </a:extLst>
          </p:cNvPr>
          <p:cNvSpPr>
            <a:spLocks noGrp="1"/>
          </p:cNvSpPr>
          <p:nvPr>
            <p:ph type="ftr" sz="quarter" idx="11"/>
          </p:nvPr>
        </p:nvSpPr>
        <p:spPr>
          <a:ln/>
        </p:spPr>
        <p:txBody>
          <a:bodyPr/>
          <a:lstStyle>
            <a:lvl1pPr>
              <a:defRPr/>
            </a:lvl1pPr>
          </a:lstStyle>
          <a:p>
            <a:pPr>
              <a:defRPr/>
            </a:pPr>
            <a:endParaRPr lang="zh-CN" altLang="en-US"/>
          </a:p>
        </p:txBody>
      </p:sp>
      <p:sp>
        <p:nvSpPr>
          <p:cNvPr id="5" name="灯片编号占位符 1029">
            <a:extLst>
              <a:ext uri="{FF2B5EF4-FFF2-40B4-BE49-F238E27FC236}">
                <a16:creationId xmlns:a16="http://schemas.microsoft.com/office/drawing/2014/main" id="{286B2932-7876-4B9E-9559-5AE22F89341A}"/>
              </a:ext>
            </a:extLst>
          </p:cNvPr>
          <p:cNvSpPr>
            <a:spLocks noGrp="1"/>
          </p:cNvSpPr>
          <p:nvPr>
            <p:ph type="sldNum" sz="quarter" idx="12"/>
          </p:nvPr>
        </p:nvSpPr>
        <p:spPr>
          <a:ln/>
        </p:spPr>
        <p:txBody>
          <a:bodyPr/>
          <a:lstStyle>
            <a:lvl1pPr>
              <a:defRPr/>
            </a:lvl1pPr>
          </a:lstStyle>
          <a:p>
            <a:fld id="{8D27407B-A5E6-45C1-9EA1-5B0BA6FCB07B}" type="slidenum">
              <a:rPr lang="zh-CN" altLang="en-US"/>
              <a:pPr/>
              <a:t>‹#›</a:t>
            </a:fld>
            <a:endParaRPr lang="zh-CN" altLang="en-US"/>
          </a:p>
        </p:txBody>
      </p:sp>
    </p:spTree>
    <p:extLst>
      <p:ext uri="{BB962C8B-B14F-4D97-AF65-F5344CB8AC3E}">
        <p14:creationId xmlns:p14="http://schemas.microsoft.com/office/powerpoint/2010/main" val="219582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p>
        </p:txBody>
      </p:sp>
      <p:sp>
        <p:nvSpPr>
          <p:cNvPr id="3" name="内容占位符 2"/>
          <p:cNvSpPr>
            <a:spLocks noGrp="1"/>
          </p:cNvSpPr>
          <p:nvPr>
            <p:ph idx="1"/>
          </p:nvPr>
        </p:nvSpPr>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日期占位符 1027">
            <a:extLst>
              <a:ext uri="{FF2B5EF4-FFF2-40B4-BE49-F238E27FC236}">
                <a16:creationId xmlns:a16="http://schemas.microsoft.com/office/drawing/2014/main" id="{FEB93BC5-2418-4A98-ABD0-3E0A8A15E7F0}"/>
              </a:ext>
            </a:extLst>
          </p:cNvPr>
          <p:cNvSpPr>
            <a:spLocks noGrp="1"/>
          </p:cNvSpPr>
          <p:nvPr>
            <p:ph type="dt" sz="half" idx="10"/>
          </p:nvPr>
        </p:nvSpPr>
        <p:spPr>
          <a:ln/>
        </p:spPr>
        <p:txBody>
          <a:bodyPr/>
          <a:lstStyle>
            <a:lvl1pPr>
              <a:defRPr/>
            </a:lvl1pPr>
          </a:lstStyle>
          <a:p>
            <a:pPr>
              <a:defRPr/>
            </a:pPr>
            <a:fld id="{E4407762-4707-4D03-BB77-D2878B095A62}" type="datetime1">
              <a:rPr lang="zh-CN" altLang="en-US"/>
              <a:pPr>
                <a:defRPr/>
              </a:pPr>
              <a:t>2022/4/2</a:t>
            </a:fld>
            <a:endParaRPr lang="zh-CN" altLang="en-US"/>
          </a:p>
        </p:txBody>
      </p:sp>
      <p:sp>
        <p:nvSpPr>
          <p:cNvPr id="5" name="页脚占位符 1028">
            <a:extLst>
              <a:ext uri="{FF2B5EF4-FFF2-40B4-BE49-F238E27FC236}">
                <a16:creationId xmlns:a16="http://schemas.microsoft.com/office/drawing/2014/main" id="{6EEAC77C-E617-4261-8E68-EEEC4141948E}"/>
              </a:ext>
            </a:extLst>
          </p:cNvPr>
          <p:cNvSpPr>
            <a:spLocks noGrp="1"/>
          </p:cNvSpPr>
          <p:nvPr>
            <p:ph type="ftr" sz="quarter" idx="11"/>
          </p:nvPr>
        </p:nvSpPr>
        <p:spPr>
          <a:ln/>
        </p:spPr>
        <p:txBody>
          <a:bodyPr/>
          <a:lstStyle>
            <a:lvl1pPr>
              <a:defRPr/>
            </a:lvl1pPr>
          </a:lstStyle>
          <a:p>
            <a:pPr>
              <a:defRPr/>
            </a:pPr>
            <a:endParaRPr lang="zh-CN" altLang="en-US"/>
          </a:p>
        </p:txBody>
      </p:sp>
      <p:sp>
        <p:nvSpPr>
          <p:cNvPr id="6" name="灯片编号占位符 1029">
            <a:extLst>
              <a:ext uri="{FF2B5EF4-FFF2-40B4-BE49-F238E27FC236}">
                <a16:creationId xmlns:a16="http://schemas.microsoft.com/office/drawing/2014/main" id="{E8CF5B99-E492-4745-97F9-7A3F174FDA5E}"/>
              </a:ext>
            </a:extLst>
          </p:cNvPr>
          <p:cNvSpPr>
            <a:spLocks noGrp="1"/>
          </p:cNvSpPr>
          <p:nvPr>
            <p:ph type="sldNum" sz="quarter" idx="12"/>
          </p:nvPr>
        </p:nvSpPr>
        <p:spPr>
          <a:ln/>
        </p:spPr>
        <p:txBody>
          <a:bodyPr/>
          <a:lstStyle>
            <a:lvl1pPr>
              <a:defRPr/>
            </a:lvl1pPr>
          </a:lstStyle>
          <a:p>
            <a:fld id="{32FB06B6-57FE-43AD-A5A8-18881D1B4DF1}" type="slidenum">
              <a:rPr lang="zh-CN" altLang="en-US"/>
              <a:pPr/>
              <a:t>‹#›</a:t>
            </a:fld>
            <a:endParaRPr lang="zh-CN" altLang="en-US"/>
          </a:p>
        </p:txBody>
      </p:sp>
    </p:spTree>
    <p:extLst>
      <p:ext uri="{BB962C8B-B14F-4D97-AF65-F5344CB8AC3E}">
        <p14:creationId xmlns:p14="http://schemas.microsoft.com/office/powerpoint/2010/main" val="4778897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noProof="1"/>
              <a:t>单击此处编辑母版标题样式</a:t>
            </a:r>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noProof="1"/>
              <a:t>单击此处编辑母版文本样式</a:t>
            </a:r>
          </a:p>
        </p:txBody>
      </p:sp>
      <p:sp>
        <p:nvSpPr>
          <p:cNvPr id="4" name="日期占位符 1027">
            <a:extLst>
              <a:ext uri="{FF2B5EF4-FFF2-40B4-BE49-F238E27FC236}">
                <a16:creationId xmlns:a16="http://schemas.microsoft.com/office/drawing/2014/main" id="{694820EB-3AC6-40F2-BA83-DD8A26A25DD8}"/>
              </a:ext>
            </a:extLst>
          </p:cNvPr>
          <p:cNvSpPr>
            <a:spLocks noGrp="1"/>
          </p:cNvSpPr>
          <p:nvPr>
            <p:ph type="dt" sz="half" idx="10"/>
          </p:nvPr>
        </p:nvSpPr>
        <p:spPr>
          <a:ln/>
        </p:spPr>
        <p:txBody>
          <a:bodyPr/>
          <a:lstStyle>
            <a:lvl1pPr>
              <a:defRPr/>
            </a:lvl1pPr>
          </a:lstStyle>
          <a:p>
            <a:pPr>
              <a:defRPr/>
            </a:pPr>
            <a:fld id="{C669800D-BDE3-48D6-AB81-738690385B6C}" type="datetime1">
              <a:rPr lang="zh-CN" altLang="en-US"/>
              <a:pPr>
                <a:defRPr/>
              </a:pPr>
              <a:t>2022/4/2</a:t>
            </a:fld>
            <a:endParaRPr lang="zh-CN" altLang="en-US"/>
          </a:p>
        </p:txBody>
      </p:sp>
      <p:sp>
        <p:nvSpPr>
          <p:cNvPr id="5" name="页脚占位符 1028">
            <a:extLst>
              <a:ext uri="{FF2B5EF4-FFF2-40B4-BE49-F238E27FC236}">
                <a16:creationId xmlns:a16="http://schemas.microsoft.com/office/drawing/2014/main" id="{D7930563-EA60-491D-B8E1-10A3754D11DE}"/>
              </a:ext>
            </a:extLst>
          </p:cNvPr>
          <p:cNvSpPr>
            <a:spLocks noGrp="1"/>
          </p:cNvSpPr>
          <p:nvPr>
            <p:ph type="ftr" sz="quarter" idx="11"/>
          </p:nvPr>
        </p:nvSpPr>
        <p:spPr>
          <a:ln/>
        </p:spPr>
        <p:txBody>
          <a:bodyPr/>
          <a:lstStyle>
            <a:lvl1pPr>
              <a:defRPr/>
            </a:lvl1pPr>
          </a:lstStyle>
          <a:p>
            <a:pPr>
              <a:defRPr/>
            </a:pPr>
            <a:endParaRPr lang="zh-CN" altLang="en-US"/>
          </a:p>
        </p:txBody>
      </p:sp>
      <p:sp>
        <p:nvSpPr>
          <p:cNvPr id="6" name="灯片编号占位符 1029">
            <a:extLst>
              <a:ext uri="{FF2B5EF4-FFF2-40B4-BE49-F238E27FC236}">
                <a16:creationId xmlns:a16="http://schemas.microsoft.com/office/drawing/2014/main" id="{E5C505D3-7962-4B5A-8093-49A220BCA1E2}"/>
              </a:ext>
            </a:extLst>
          </p:cNvPr>
          <p:cNvSpPr>
            <a:spLocks noGrp="1"/>
          </p:cNvSpPr>
          <p:nvPr>
            <p:ph type="sldNum" sz="quarter" idx="12"/>
          </p:nvPr>
        </p:nvSpPr>
        <p:spPr>
          <a:ln/>
        </p:spPr>
        <p:txBody>
          <a:bodyPr/>
          <a:lstStyle>
            <a:lvl1pPr>
              <a:defRPr/>
            </a:lvl1pPr>
          </a:lstStyle>
          <a:p>
            <a:fld id="{4180F316-A66C-45A7-8BE2-8B01610D3EB5}" type="slidenum">
              <a:rPr lang="zh-CN" altLang="en-US"/>
              <a:pPr/>
              <a:t>‹#›</a:t>
            </a:fld>
            <a:endParaRPr lang="zh-CN" altLang="en-US"/>
          </a:p>
        </p:txBody>
      </p:sp>
    </p:spTree>
    <p:extLst>
      <p:ext uri="{BB962C8B-B14F-4D97-AF65-F5344CB8AC3E}">
        <p14:creationId xmlns:p14="http://schemas.microsoft.com/office/powerpoint/2010/main" val="17147600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p>
        </p:txBody>
      </p:sp>
      <p:sp>
        <p:nvSpPr>
          <p:cNvPr id="3" name="内容占位符 2"/>
          <p:cNvSpPr>
            <a:spLocks noGrp="1"/>
          </p:cNvSpPr>
          <p:nvPr>
            <p:ph sz="half" idx="1"/>
          </p:nvPr>
        </p:nvSpPr>
        <p:spPr>
          <a:xfrm>
            <a:off x="457200" y="1600200"/>
            <a:ext cx="4032504" cy="4525963"/>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内容占位符 3"/>
          <p:cNvSpPr>
            <a:spLocks noGrp="1"/>
          </p:cNvSpPr>
          <p:nvPr>
            <p:ph sz="half" idx="2"/>
          </p:nvPr>
        </p:nvSpPr>
        <p:spPr>
          <a:xfrm>
            <a:off x="4654296" y="1600200"/>
            <a:ext cx="4032504" cy="4525963"/>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5" name="日期占位符 1027">
            <a:extLst>
              <a:ext uri="{FF2B5EF4-FFF2-40B4-BE49-F238E27FC236}">
                <a16:creationId xmlns:a16="http://schemas.microsoft.com/office/drawing/2014/main" id="{51881210-737F-4513-94AB-660794C6C25B}"/>
              </a:ext>
            </a:extLst>
          </p:cNvPr>
          <p:cNvSpPr>
            <a:spLocks noGrp="1"/>
          </p:cNvSpPr>
          <p:nvPr>
            <p:ph type="dt" sz="half" idx="10"/>
          </p:nvPr>
        </p:nvSpPr>
        <p:spPr>
          <a:ln/>
        </p:spPr>
        <p:txBody>
          <a:bodyPr/>
          <a:lstStyle>
            <a:lvl1pPr>
              <a:defRPr/>
            </a:lvl1pPr>
          </a:lstStyle>
          <a:p>
            <a:pPr>
              <a:defRPr/>
            </a:pPr>
            <a:fld id="{9E7F2229-C786-4625-89D1-9729BEF5720C}" type="datetime1">
              <a:rPr lang="zh-CN" altLang="en-US"/>
              <a:pPr>
                <a:defRPr/>
              </a:pPr>
              <a:t>2022/4/2</a:t>
            </a:fld>
            <a:endParaRPr lang="zh-CN" altLang="en-US"/>
          </a:p>
        </p:txBody>
      </p:sp>
      <p:sp>
        <p:nvSpPr>
          <p:cNvPr id="6" name="页脚占位符 1028">
            <a:extLst>
              <a:ext uri="{FF2B5EF4-FFF2-40B4-BE49-F238E27FC236}">
                <a16:creationId xmlns:a16="http://schemas.microsoft.com/office/drawing/2014/main" id="{B67B6658-8D53-4CEF-9CF4-09343FD24490}"/>
              </a:ext>
            </a:extLst>
          </p:cNvPr>
          <p:cNvSpPr>
            <a:spLocks noGrp="1"/>
          </p:cNvSpPr>
          <p:nvPr>
            <p:ph type="ftr" sz="quarter" idx="11"/>
          </p:nvPr>
        </p:nvSpPr>
        <p:spPr>
          <a:ln/>
        </p:spPr>
        <p:txBody>
          <a:bodyPr/>
          <a:lstStyle>
            <a:lvl1pPr>
              <a:defRPr/>
            </a:lvl1pPr>
          </a:lstStyle>
          <a:p>
            <a:pPr>
              <a:defRPr/>
            </a:pPr>
            <a:endParaRPr lang="zh-CN" altLang="en-US"/>
          </a:p>
        </p:txBody>
      </p:sp>
      <p:sp>
        <p:nvSpPr>
          <p:cNvPr id="7" name="灯片编号占位符 1029">
            <a:extLst>
              <a:ext uri="{FF2B5EF4-FFF2-40B4-BE49-F238E27FC236}">
                <a16:creationId xmlns:a16="http://schemas.microsoft.com/office/drawing/2014/main" id="{C292F90A-C718-4162-B0D3-51651DF28276}"/>
              </a:ext>
            </a:extLst>
          </p:cNvPr>
          <p:cNvSpPr>
            <a:spLocks noGrp="1"/>
          </p:cNvSpPr>
          <p:nvPr>
            <p:ph type="sldNum" sz="quarter" idx="12"/>
          </p:nvPr>
        </p:nvSpPr>
        <p:spPr>
          <a:ln/>
        </p:spPr>
        <p:txBody>
          <a:bodyPr/>
          <a:lstStyle>
            <a:lvl1pPr>
              <a:defRPr/>
            </a:lvl1pPr>
          </a:lstStyle>
          <a:p>
            <a:fld id="{55C4A9C7-4A43-4AB6-8203-28E2CF1DAB48}" type="slidenum">
              <a:rPr lang="zh-CN" altLang="en-US"/>
              <a:pPr/>
              <a:t>‹#›</a:t>
            </a:fld>
            <a:endParaRPr lang="zh-CN" altLang="en-US"/>
          </a:p>
        </p:txBody>
      </p:sp>
    </p:spTree>
    <p:extLst>
      <p:ext uri="{BB962C8B-B14F-4D97-AF65-F5344CB8AC3E}">
        <p14:creationId xmlns:p14="http://schemas.microsoft.com/office/powerpoint/2010/main" val="632898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noProof="1"/>
              <a:t>单击此处编辑母版标题样式</a:t>
            </a:r>
          </a:p>
        </p:txBody>
      </p:sp>
      <p:sp>
        <p:nvSpPr>
          <p:cNvPr id="3" name="文本占位符 2"/>
          <p:cNvSpPr>
            <a:spLocks noGrp="1"/>
          </p:cNvSpPr>
          <p:nvPr>
            <p:ph type="body" idx="1"/>
          </p:nvPr>
        </p:nvSpPr>
        <p:spPr>
          <a:xfrm>
            <a:off x="890081" y="1778438"/>
            <a:ext cx="3655181" cy="823912"/>
          </a:xfrm>
        </p:spPr>
        <p:txBody>
          <a:bodyPr anchor="ctr"/>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noProof="1"/>
              <a:t>单击此处编辑母版文本样式</a:t>
            </a:r>
          </a:p>
        </p:txBody>
      </p:sp>
      <p:sp>
        <p:nvSpPr>
          <p:cNvPr id="4" name="内容占位符 3"/>
          <p:cNvSpPr>
            <a:spLocks noGrp="1"/>
          </p:cNvSpPr>
          <p:nvPr>
            <p:ph sz="half" idx="2"/>
          </p:nvPr>
        </p:nvSpPr>
        <p:spPr>
          <a:xfrm>
            <a:off x="890081" y="2665379"/>
            <a:ext cx="3655181" cy="3524284"/>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5" name="文本占位符 4"/>
          <p:cNvSpPr>
            <a:spLocks noGrp="1"/>
          </p:cNvSpPr>
          <p:nvPr>
            <p:ph type="body" sz="quarter" idx="3"/>
          </p:nvPr>
        </p:nvSpPr>
        <p:spPr>
          <a:xfrm>
            <a:off x="4692704" y="1778438"/>
            <a:ext cx="3673182" cy="823912"/>
          </a:xfrm>
        </p:spPr>
        <p:txBody>
          <a:bodyPr anchor="ctr"/>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noProof="1"/>
              <a:t>单击此处编辑母版文本样式</a:t>
            </a:r>
          </a:p>
        </p:txBody>
      </p:sp>
      <p:sp>
        <p:nvSpPr>
          <p:cNvPr id="6" name="内容占位符 5"/>
          <p:cNvSpPr>
            <a:spLocks noGrp="1"/>
          </p:cNvSpPr>
          <p:nvPr>
            <p:ph sz="quarter" idx="4"/>
          </p:nvPr>
        </p:nvSpPr>
        <p:spPr>
          <a:xfrm>
            <a:off x="4692704" y="2665379"/>
            <a:ext cx="3673182" cy="3524284"/>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7" name="日期占位符 1027">
            <a:extLst>
              <a:ext uri="{FF2B5EF4-FFF2-40B4-BE49-F238E27FC236}">
                <a16:creationId xmlns:a16="http://schemas.microsoft.com/office/drawing/2014/main" id="{FC4C9867-D947-4DD2-A6EC-75958B7DD330}"/>
              </a:ext>
            </a:extLst>
          </p:cNvPr>
          <p:cNvSpPr>
            <a:spLocks noGrp="1"/>
          </p:cNvSpPr>
          <p:nvPr>
            <p:ph type="dt" sz="half" idx="10"/>
          </p:nvPr>
        </p:nvSpPr>
        <p:spPr>
          <a:ln/>
        </p:spPr>
        <p:txBody>
          <a:bodyPr/>
          <a:lstStyle>
            <a:lvl1pPr>
              <a:defRPr/>
            </a:lvl1pPr>
          </a:lstStyle>
          <a:p>
            <a:pPr>
              <a:defRPr/>
            </a:pPr>
            <a:fld id="{4EC8987B-5C64-4BF1-BCB8-D1A53BC921EF}" type="datetime1">
              <a:rPr lang="zh-CN" altLang="en-US"/>
              <a:pPr>
                <a:defRPr/>
              </a:pPr>
              <a:t>2022/4/2</a:t>
            </a:fld>
            <a:endParaRPr lang="zh-CN" altLang="en-US"/>
          </a:p>
        </p:txBody>
      </p:sp>
      <p:sp>
        <p:nvSpPr>
          <p:cNvPr id="8" name="页脚占位符 1028">
            <a:extLst>
              <a:ext uri="{FF2B5EF4-FFF2-40B4-BE49-F238E27FC236}">
                <a16:creationId xmlns:a16="http://schemas.microsoft.com/office/drawing/2014/main" id="{D8EA968A-EF93-4301-A662-2009D4258B3B}"/>
              </a:ext>
            </a:extLst>
          </p:cNvPr>
          <p:cNvSpPr>
            <a:spLocks noGrp="1"/>
          </p:cNvSpPr>
          <p:nvPr>
            <p:ph type="ftr" sz="quarter" idx="11"/>
          </p:nvPr>
        </p:nvSpPr>
        <p:spPr>
          <a:ln/>
        </p:spPr>
        <p:txBody>
          <a:bodyPr/>
          <a:lstStyle>
            <a:lvl1pPr>
              <a:defRPr/>
            </a:lvl1pPr>
          </a:lstStyle>
          <a:p>
            <a:pPr>
              <a:defRPr/>
            </a:pPr>
            <a:endParaRPr lang="zh-CN" altLang="en-US"/>
          </a:p>
        </p:txBody>
      </p:sp>
      <p:sp>
        <p:nvSpPr>
          <p:cNvPr id="9" name="灯片编号占位符 1029">
            <a:extLst>
              <a:ext uri="{FF2B5EF4-FFF2-40B4-BE49-F238E27FC236}">
                <a16:creationId xmlns:a16="http://schemas.microsoft.com/office/drawing/2014/main" id="{91BD5DF4-261F-44D3-8E0D-F9CA2C461289}"/>
              </a:ext>
            </a:extLst>
          </p:cNvPr>
          <p:cNvSpPr>
            <a:spLocks noGrp="1"/>
          </p:cNvSpPr>
          <p:nvPr>
            <p:ph type="sldNum" sz="quarter" idx="12"/>
          </p:nvPr>
        </p:nvSpPr>
        <p:spPr>
          <a:ln/>
        </p:spPr>
        <p:txBody>
          <a:bodyPr/>
          <a:lstStyle>
            <a:lvl1pPr>
              <a:defRPr/>
            </a:lvl1pPr>
          </a:lstStyle>
          <a:p>
            <a:fld id="{14C9EAE1-5F45-41C2-A68E-EAD63C50BEDC}" type="slidenum">
              <a:rPr lang="zh-CN" altLang="en-US"/>
              <a:pPr/>
              <a:t>‹#›</a:t>
            </a:fld>
            <a:endParaRPr lang="zh-CN" altLang="en-US"/>
          </a:p>
        </p:txBody>
      </p:sp>
    </p:spTree>
    <p:extLst>
      <p:ext uri="{BB962C8B-B14F-4D97-AF65-F5344CB8AC3E}">
        <p14:creationId xmlns:p14="http://schemas.microsoft.com/office/powerpoint/2010/main" val="3435380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p>
        </p:txBody>
      </p:sp>
      <p:sp>
        <p:nvSpPr>
          <p:cNvPr id="3" name="日期占位符 1027">
            <a:extLst>
              <a:ext uri="{FF2B5EF4-FFF2-40B4-BE49-F238E27FC236}">
                <a16:creationId xmlns:a16="http://schemas.microsoft.com/office/drawing/2014/main" id="{EB68FF99-D3DF-4B79-95DC-E837065236AA}"/>
              </a:ext>
            </a:extLst>
          </p:cNvPr>
          <p:cNvSpPr>
            <a:spLocks noGrp="1"/>
          </p:cNvSpPr>
          <p:nvPr>
            <p:ph type="dt" sz="half" idx="10"/>
          </p:nvPr>
        </p:nvSpPr>
        <p:spPr>
          <a:ln/>
        </p:spPr>
        <p:txBody>
          <a:bodyPr/>
          <a:lstStyle>
            <a:lvl1pPr>
              <a:defRPr/>
            </a:lvl1pPr>
          </a:lstStyle>
          <a:p>
            <a:pPr>
              <a:defRPr/>
            </a:pPr>
            <a:fld id="{D9B3D20A-7A12-4404-BC18-010F4CD141A8}" type="datetime1">
              <a:rPr lang="zh-CN" altLang="en-US"/>
              <a:pPr>
                <a:defRPr/>
              </a:pPr>
              <a:t>2022/4/2</a:t>
            </a:fld>
            <a:endParaRPr lang="zh-CN" altLang="en-US"/>
          </a:p>
        </p:txBody>
      </p:sp>
      <p:sp>
        <p:nvSpPr>
          <p:cNvPr id="4" name="页脚占位符 1028">
            <a:extLst>
              <a:ext uri="{FF2B5EF4-FFF2-40B4-BE49-F238E27FC236}">
                <a16:creationId xmlns:a16="http://schemas.microsoft.com/office/drawing/2014/main" id="{C05A65A6-B213-4513-9B1E-4DAE9E90BB32}"/>
              </a:ext>
            </a:extLst>
          </p:cNvPr>
          <p:cNvSpPr>
            <a:spLocks noGrp="1"/>
          </p:cNvSpPr>
          <p:nvPr>
            <p:ph type="ftr" sz="quarter" idx="11"/>
          </p:nvPr>
        </p:nvSpPr>
        <p:spPr>
          <a:ln/>
        </p:spPr>
        <p:txBody>
          <a:bodyPr/>
          <a:lstStyle>
            <a:lvl1pPr>
              <a:defRPr/>
            </a:lvl1pPr>
          </a:lstStyle>
          <a:p>
            <a:pPr>
              <a:defRPr/>
            </a:pPr>
            <a:endParaRPr lang="zh-CN" altLang="en-US"/>
          </a:p>
        </p:txBody>
      </p:sp>
      <p:sp>
        <p:nvSpPr>
          <p:cNvPr id="5" name="灯片编号占位符 1029">
            <a:extLst>
              <a:ext uri="{FF2B5EF4-FFF2-40B4-BE49-F238E27FC236}">
                <a16:creationId xmlns:a16="http://schemas.microsoft.com/office/drawing/2014/main" id="{995924A1-ADCC-4EED-88D8-4D235E7FE670}"/>
              </a:ext>
            </a:extLst>
          </p:cNvPr>
          <p:cNvSpPr>
            <a:spLocks noGrp="1"/>
          </p:cNvSpPr>
          <p:nvPr>
            <p:ph type="sldNum" sz="quarter" idx="12"/>
          </p:nvPr>
        </p:nvSpPr>
        <p:spPr>
          <a:ln/>
        </p:spPr>
        <p:txBody>
          <a:bodyPr/>
          <a:lstStyle>
            <a:lvl1pPr>
              <a:defRPr/>
            </a:lvl1pPr>
          </a:lstStyle>
          <a:p>
            <a:fld id="{7B7E0FFD-209F-4FC5-A2E3-BD7083EE2D0E}" type="slidenum">
              <a:rPr lang="zh-CN" altLang="en-US"/>
              <a:pPr/>
              <a:t>‹#›</a:t>
            </a:fld>
            <a:endParaRPr lang="zh-CN" altLang="en-US"/>
          </a:p>
        </p:txBody>
      </p:sp>
    </p:spTree>
    <p:extLst>
      <p:ext uri="{BB962C8B-B14F-4D97-AF65-F5344CB8AC3E}">
        <p14:creationId xmlns:p14="http://schemas.microsoft.com/office/powerpoint/2010/main" val="26318965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027">
            <a:extLst>
              <a:ext uri="{FF2B5EF4-FFF2-40B4-BE49-F238E27FC236}">
                <a16:creationId xmlns:a16="http://schemas.microsoft.com/office/drawing/2014/main" id="{34B2A213-0ACC-4CD8-BA1E-E32EB2BC46D0}"/>
              </a:ext>
            </a:extLst>
          </p:cNvPr>
          <p:cNvSpPr>
            <a:spLocks noGrp="1"/>
          </p:cNvSpPr>
          <p:nvPr>
            <p:ph type="dt" sz="half" idx="10"/>
          </p:nvPr>
        </p:nvSpPr>
        <p:spPr>
          <a:ln/>
        </p:spPr>
        <p:txBody>
          <a:bodyPr/>
          <a:lstStyle>
            <a:lvl1pPr>
              <a:defRPr/>
            </a:lvl1pPr>
          </a:lstStyle>
          <a:p>
            <a:pPr>
              <a:defRPr/>
            </a:pPr>
            <a:fld id="{3D2C3365-5B7C-4BFC-9E82-DC2898B48760}" type="datetime1">
              <a:rPr lang="zh-CN" altLang="en-US"/>
              <a:pPr>
                <a:defRPr/>
              </a:pPr>
              <a:t>2022/4/2</a:t>
            </a:fld>
            <a:endParaRPr lang="zh-CN" altLang="en-US"/>
          </a:p>
        </p:txBody>
      </p:sp>
      <p:sp>
        <p:nvSpPr>
          <p:cNvPr id="3" name="页脚占位符 1028">
            <a:extLst>
              <a:ext uri="{FF2B5EF4-FFF2-40B4-BE49-F238E27FC236}">
                <a16:creationId xmlns:a16="http://schemas.microsoft.com/office/drawing/2014/main" id="{499C9D6A-9182-4F44-8578-884F103F9BB1}"/>
              </a:ext>
            </a:extLst>
          </p:cNvPr>
          <p:cNvSpPr>
            <a:spLocks noGrp="1"/>
          </p:cNvSpPr>
          <p:nvPr>
            <p:ph type="ftr" sz="quarter" idx="11"/>
          </p:nvPr>
        </p:nvSpPr>
        <p:spPr>
          <a:ln/>
        </p:spPr>
        <p:txBody>
          <a:bodyPr/>
          <a:lstStyle>
            <a:lvl1pPr>
              <a:defRPr/>
            </a:lvl1pPr>
          </a:lstStyle>
          <a:p>
            <a:pPr>
              <a:defRPr/>
            </a:pPr>
            <a:endParaRPr lang="zh-CN" altLang="en-US"/>
          </a:p>
        </p:txBody>
      </p:sp>
      <p:sp>
        <p:nvSpPr>
          <p:cNvPr id="4" name="灯片编号占位符 1029">
            <a:extLst>
              <a:ext uri="{FF2B5EF4-FFF2-40B4-BE49-F238E27FC236}">
                <a16:creationId xmlns:a16="http://schemas.microsoft.com/office/drawing/2014/main" id="{26CC190E-DD08-4D44-922A-F1A4BCEA056A}"/>
              </a:ext>
            </a:extLst>
          </p:cNvPr>
          <p:cNvSpPr>
            <a:spLocks noGrp="1"/>
          </p:cNvSpPr>
          <p:nvPr>
            <p:ph type="sldNum" sz="quarter" idx="12"/>
          </p:nvPr>
        </p:nvSpPr>
        <p:spPr>
          <a:ln/>
        </p:spPr>
        <p:txBody>
          <a:bodyPr/>
          <a:lstStyle>
            <a:lvl1pPr>
              <a:defRPr/>
            </a:lvl1pPr>
          </a:lstStyle>
          <a:p>
            <a:fld id="{1B68FB30-BEE9-48D3-B674-E1D470C13451}" type="slidenum">
              <a:rPr lang="zh-CN" altLang="en-US"/>
              <a:pPr/>
              <a:t>‹#›</a:t>
            </a:fld>
            <a:endParaRPr lang="zh-CN" altLang="en-US"/>
          </a:p>
        </p:txBody>
      </p:sp>
    </p:spTree>
    <p:extLst>
      <p:ext uri="{BB962C8B-B14F-4D97-AF65-F5344CB8AC3E}">
        <p14:creationId xmlns:p14="http://schemas.microsoft.com/office/powerpoint/2010/main" val="40604741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noProof="1"/>
              <a:t>单击此处编辑母版标题样式</a:t>
            </a:r>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noProof="1"/>
              <a:t>单击此处编辑母版文本样式</a:t>
            </a:r>
          </a:p>
        </p:txBody>
      </p:sp>
      <p:sp>
        <p:nvSpPr>
          <p:cNvPr id="5" name="日期占位符 1027">
            <a:extLst>
              <a:ext uri="{FF2B5EF4-FFF2-40B4-BE49-F238E27FC236}">
                <a16:creationId xmlns:a16="http://schemas.microsoft.com/office/drawing/2014/main" id="{A971CB49-2CE8-4AE7-839D-BEC99C248941}"/>
              </a:ext>
            </a:extLst>
          </p:cNvPr>
          <p:cNvSpPr>
            <a:spLocks noGrp="1"/>
          </p:cNvSpPr>
          <p:nvPr>
            <p:ph type="dt" sz="half" idx="10"/>
          </p:nvPr>
        </p:nvSpPr>
        <p:spPr>
          <a:ln/>
        </p:spPr>
        <p:txBody>
          <a:bodyPr/>
          <a:lstStyle>
            <a:lvl1pPr>
              <a:defRPr/>
            </a:lvl1pPr>
          </a:lstStyle>
          <a:p>
            <a:pPr>
              <a:defRPr/>
            </a:pPr>
            <a:fld id="{7D195ACC-5F7B-489A-9C5D-9E30924B3606}" type="datetime1">
              <a:rPr lang="zh-CN" altLang="en-US"/>
              <a:pPr>
                <a:defRPr/>
              </a:pPr>
              <a:t>2022/4/2</a:t>
            </a:fld>
            <a:endParaRPr lang="zh-CN" altLang="en-US"/>
          </a:p>
        </p:txBody>
      </p:sp>
      <p:sp>
        <p:nvSpPr>
          <p:cNvPr id="6" name="页脚占位符 1028">
            <a:extLst>
              <a:ext uri="{FF2B5EF4-FFF2-40B4-BE49-F238E27FC236}">
                <a16:creationId xmlns:a16="http://schemas.microsoft.com/office/drawing/2014/main" id="{FD583A8B-1CC4-455D-9235-9102C84D6915}"/>
              </a:ext>
            </a:extLst>
          </p:cNvPr>
          <p:cNvSpPr>
            <a:spLocks noGrp="1"/>
          </p:cNvSpPr>
          <p:nvPr>
            <p:ph type="ftr" sz="quarter" idx="11"/>
          </p:nvPr>
        </p:nvSpPr>
        <p:spPr>
          <a:ln/>
        </p:spPr>
        <p:txBody>
          <a:bodyPr/>
          <a:lstStyle>
            <a:lvl1pPr>
              <a:defRPr/>
            </a:lvl1pPr>
          </a:lstStyle>
          <a:p>
            <a:pPr>
              <a:defRPr/>
            </a:pPr>
            <a:endParaRPr lang="zh-CN" altLang="en-US"/>
          </a:p>
        </p:txBody>
      </p:sp>
      <p:sp>
        <p:nvSpPr>
          <p:cNvPr id="7" name="灯片编号占位符 1029">
            <a:extLst>
              <a:ext uri="{FF2B5EF4-FFF2-40B4-BE49-F238E27FC236}">
                <a16:creationId xmlns:a16="http://schemas.microsoft.com/office/drawing/2014/main" id="{0B470A7E-2BD9-47AC-993C-09D54A949BCB}"/>
              </a:ext>
            </a:extLst>
          </p:cNvPr>
          <p:cNvSpPr>
            <a:spLocks noGrp="1"/>
          </p:cNvSpPr>
          <p:nvPr>
            <p:ph type="sldNum" sz="quarter" idx="12"/>
          </p:nvPr>
        </p:nvSpPr>
        <p:spPr>
          <a:ln/>
        </p:spPr>
        <p:txBody>
          <a:bodyPr/>
          <a:lstStyle>
            <a:lvl1pPr>
              <a:defRPr/>
            </a:lvl1pPr>
          </a:lstStyle>
          <a:p>
            <a:fld id="{AE1158B7-E0CB-464E-BF61-BDDC9C8918F8}" type="slidenum">
              <a:rPr lang="zh-CN" altLang="en-US"/>
              <a:pPr/>
              <a:t>‹#›</a:t>
            </a:fld>
            <a:endParaRPr lang="zh-CN" altLang="en-US"/>
          </a:p>
        </p:txBody>
      </p:sp>
    </p:spTree>
    <p:extLst>
      <p:ext uri="{BB962C8B-B14F-4D97-AF65-F5344CB8AC3E}">
        <p14:creationId xmlns:p14="http://schemas.microsoft.com/office/powerpoint/2010/main" val="36031585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noProof="1"/>
              <a:t>单击此处编辑母版标题样式</a:t>
            </a:r>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zh-CN" altLang="en-US" noProof="1"/>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noProof="1"/>
              <a:t>单击此处编辑母版文本样式</a:t>
            </a:r>
          </a:p>
        </p:txBody>
      </p:sp>
      <p:sp>
        <p:nvSpPr>
          <p:cNvPr id="5" name="日期占位符 1027">
            <a:extLst>
              <a:ext uri="{FF2B5EF4-FFF2-40B4-BE49-F238E27FC236}">
                <a16:creationId xmlns:a16="http://schemas.microsoft.com/office/drawing/2014/main" id="{DB45788C-239D-4391-B97F-CA31C6B3A52A}"/>
              </a:ext>
            </a:extLst>
          </p:cNvPr>
          <p:cNvSpPr>
            <a:spLocks noGrp="1"/>
          </p:cNvSpPr>
          <p:nvPr>
            <p:ph type="dt" sz="half" idx="10"/>
          </p:nvPr>
        </p:nvSpPr>
        <p:spPr>
          <a:ln/>
        </p:spPr>
        <p:txBody>
          <a:bodyPr/>
          <a:lstStyle>
            <a:lvl1pPr>
              <a:defRPr/>
            </a:lvl1pPr>
          </a:lstStyle>
          <a:p>
            <a:pPr>
              <a:defRPr/>
            </a:pPr>
            <a:fld id="{4707A472-1844-43D4-8231-026890D3BEEB}" type="datetime1">
              <a:rPr lang="zh-CN" altLang="en-US"/>
              <a:pPr>
                <a:defRPr/>
              </a:pPr>
              <a:t>2022/4/2</a:t>
            </a:fld>
            <a:endParaRPr lang="zh-CN" altLang="en-US"/>
          </a:p>
        </p:txBody>
      </p:sp>
      <p:sp>
        <p:nvSpPr>
          <p:cNvPr id="6" name="页脚占位符 1028">
            <a:extLst>
              <a:ext uri="{FF2B5EF4-FFF2-40B4-BE49-F238E27FC236}">
                <a16:creationId xmlns:a16="http://schemas.microsoft.com/office/drawing/2014/main" id="{E2C56CA6-050E-4730-8B95-71F441FA4B4A}"/>
              </a:ext>
            </a:extLst>
          </p:cNvPr>
          <p:cNvSpPr>
            <a:spLocks noGrp="1"/>
          </p:cNvSpPr>
          <p:nvPr>
            <p:ph type="ftr" sz="quarter" idx="11"/>
          </p:nvPr>
        </p:nvSpPr>
        <p:spPr>
          <a:ln/>
        </p:spPr>
        <p:txBody>
          <a:bodyPr/>
          <a:lstStyle>
            <a:lvl1pPr>
              <a:defRPr/>
            </a:lvl1pPr>
          </a:lstStyle>
          <a:p>
            <a:pPr>
              <a:defRPr/>
            </a:pPr>
            <a:endParaRPr lang="zh-CN" altLang="en-US"/>
          </a:p>
        </p:txBody>
      </p:sp>
      <p:sp>
        <p:nvSpPr>
          <p:cNvPr id="7" name="灯片编号占位符 1029">
            <a:extLst>
              <a:ext uri="{FF2B5EF4-FFF2-40B4-BE49-F238E27FC236}">
                <a16:creationId xmlns:a16="http://schemas.microsoft.com/office/drawing/2014/main" id="{CBB4E813-423F-4483-8B35-68C7A1734369}"/>
              </a:ext>
            </a:extLst>
          </p:cNvPr>
          <p:cNvSpPr>
            <a:spLocks noGrp="1"/>
          </p:cNvSpPr>
          <p:nvPr>
            <p:ph type="sldNum" sz="quarter" idx="12"/>
          </p:nvPr>
        </p:nvSpPr>
        <p:spPr>
          <a:ln/>
        </p:spPr>
        <p:txBody>
          <a:bodyPr/>
          <a:lstStyle>
            <a:lvl1pPr>
              <a:defRPr/>
            </a:lvl1pPr>
          </a:lstStyle>
          <a:p>
            <a:fld id="{8FA8DF7A-84C8-4EF0-9616-4C8DBB847737}" type="slidenum">
              <a:rPr lang="zh-CN" altLang="en-US"/>
              <a:pPr/>
              <a:t>‹#›</a:t>
            </a:fld>
            <a:endParaRPr lang="zh-CN" altLang="en-US"/>
          </a:p>
        </p:txBody>
      </p:sp>
    </p:spTree>
    <p:extLst>
      <p:ext uri="{BB962C8B-B14F-4D97-AF65-F5344CB8AC3E}">
        <p14:creationId xmlns:p14="http://schemas.microsoft.com/office/powerpoint/2010/main" val="42933583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rgbClr val="FFFFFF"/>
        </a:solidFill>
        <a:effectLst/>
      </p:bgPr>
    </p:bg>
    <p:spTree>
      <p:nvGrpSpPr>
        <p:cNvPr id="1" name=""/>
        <p:cNvGrpSpPr/>
        <p:nvPr/>
      </p:nvGrpSpPr>
      <p:grpSpPr>
        <a:xfrm>
          <a:off x="0" y="0"/>
          <a:ext cx="0" cy="0"/>
          <a:chOff x="0" y="0"/>
          <a:chExt cx="0" cy="0"/>
        </a:xfrm>
      </p:grpSpPr>
      <p:sp>
        <p:nvSpPr>
          <p:cNvPr id="1026" name="标题 1025">
            <a:extLst>
              <a:ext uri="{FF2B5EF4-FFF2-40B4-BE49-F238E27FC236}">
                <a16:creationId xmlns:a16="http://schemas.microsoft.com/office/drawing/2014/main" id="{7636A1B2-5D88-42DE-8AD0-51DA626292A8}"/>
              </a:ext>
            </a:extLst>
          </p:cNvPr>
          <p:cNvSpPr>
            <a:spLocks noGrp="1" noChangeArrowheads="1"/>
          </p:cNvSpPr>
          <p:nvPr>
            <p:ph type="title" idx="4294967295"/>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a:t>单击此处编辑母版标题样式</a:t>
            </a:r>
          </a:p>
        </p:txBody>
      </p:sp>
      <p:sp>
        <p:nvSpPr>
          <p:cNvPr id="1027" name="文本占位符 1026">
            <a:extLst>
              <a:ext uri="{FF2B5EF4-FFF2-40B4-BE49-F238E27FC236}">
                <a16:creationId xmlns:a16="http://schemas.microsoft.com/office/drawing/2014/main" id="{5535C9CF-2FE6-4EC9-9DBB-69960320C23B}"/>
              </a:ext>
            </a:extLst>
          </p:cNvPr>
          <p:cNvSpPr>
            <a:spLocks noGrp="1" noChangeArrowheads="1"/>
          </p:cNvSpPr>
          <p:nvPr>
            <p:ph type="body" idx="4294967295"/>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28" name="日期占位符 1027">
            <a:extLst>
              <a:ext uri="{FF2B5EF4-FFF2-40B4-BE49-F238E27FC236}">
                <a16:creationId xmlns:a16="http://schemas.microsoft.com/office/drawing/2014/main" id="{FEAB1E1D-2E39-407C-8AF4-D42A34F37C3C}"/>
              </a:ext>
            </a:extLst>
          </p:cNvPr>
          <p:cNvSpPr>
            <a:spLocks noGrp="1"/>
          </p:cNvSpPr>
          <p:nvPr>
            <p:ph type="dt" sz="half" idx="2"/>
          </p:nvPr>
        </p:nvSpPr>
        <p:spPr>
          <a:xfrm>
            <a:off x="457200" y="6245225"/>
            <a:ext cx="2133600" cy="476250"/>
          </a:xfrm>
          <a:prstGeom prst="rect">
            <a:avLst/>
          </a:prstGeom>
          <a:noFill/>
          <a:ln w="9525">
            <a:noFill/>
          </a:ln>
        </p:spPr>
        <p:txBody>
          <a:bodyPr/>
          <a:lstStyle>
            <a:lvl1pPr>
              <a:defRPr sz="1400" b="0" noProof="1">
                <a:cs typeface="+mn-ea"/>
              </a:defRPr>
            </a:lvl1pPr>
          </a:lstStyle>
          <a:p>
            <a:pPr>
              <a:defRPr/>
            </a:pPr>
            <a:fld id="{DD53A607-77D6-4D33-8796-D8B7BCD2C27B}" type="datetime1">
              <a:rPr lang="zh-CN" altLang="en-US"/>
              <a:pPr>
                <a:defRPr/>
              </a:pPr>
              <a:t>2022/4/2</a:t>
            </a:fld>
            <a:endParaRPr lang="zh-CN" altLang="en-US"/>
          </a:p>
        </p:txBody>
      </p:sp>
      <p:sp>
        <p:nvSpPr>
          <p:cNvPr id="1029" name="页脚占位符 1028">
            <a:extLst>
              <a:ext uri="{FF2B5EF4-FFF2-40B4-BE49-F238E27FC236}">
                <a16:creationId xmlns:a16="http://schemas.microsoft.com/office/drawing/2014/main" id="{8CBD2E96-72D7-455B-B4F5-1C23EBE1B30D}"/>
              </a:ext>
            </a:extLst>
          </p:cNvPr>
          <p:cNvSpPr>
            <a:spLocks noGrp="1"/>
          </p:cNvSpPr>
          <p:nvPr>
            <p:ph type="ftr" sz="quarter" idx="3"/>
          </p:nvPr>
        </p:nvSpPr>
        <p:spPr>
          <a:xfrm>
            <a:off x="3124200" y="6245225"/>
            <a:ext cx="2895600" cy="476250"/>
          </a:xfrm>
          <a:prstGeom prst="rect">
            <a:avLst/>
          </a:prstGeom>
          <a:noFill/>
          <a:ln w="9525">
            <a:noFill/>
          </a:ln>
        </p:spPr>
        <p:txBody>
          <a:bodyPr/>
          <a:lstStyle>
            <a:lvl1pPr algn="ctr">
              <a:defRPr sz="1400" b="0" noProof="1"/>
            </a:lvl1pPr>
          </a:lstStyle>
          <a:p>
            <a:pPr>
              <a:defRPr/>
            </a:pPr>
            <a:endParaRPr lang="zh-CN" altLang="en-US"/>
          </a:p>
        </p:txBody>
      </p:sp>
      <p:sp>
        <p:nvSpPr>
          <p:cNvPr id="1030" name="灯片编号占位符 1029">
            <a:extLst>
              <a:ext uri="{FF2B5EF4-FFF2-40B4-BE49-F238E27FC236}">
                <a16:creationId xmlns:a16="http://schemas.microsoft.com/office/drawing/2014/main" id="{26AC2035-925D-4570-AEEF-EA2D4156A57F}"/>
              </a:ext>
            </a:extLst>
          </p:cNvPr>
          <p:cNvSpPr>
            <a:spLocks noGrp="1"/>
          </p:cNvSpPr>
          <p:nvPr>
            <p:ph type="sldNum" sz="quarter" idx="4"/>
          </p:nvPr>
        </p:nvSpPr>
        <p:spPr>
          <a:xfrm>
            <a:off x="6553200" y="6245225"/>
            <a:ext cx="2133600" cy="476250"/>
          </a:xfrm>
          <a:prstGeom prst="rect">
            <a:avLst/>
          </a:prstGeom>
          <a:noFill/>
          <a:ln w="9525">
            <a:noFill/>
          </a:ln>
        </p:spPr>
        <p:txBody>
          <a:bodyPr vert="horz" wrap="square" lIns="91440" tIns="45720" rIns="91440" bIns="45720" numCol="1" anchor="t" anchorCtr="0" compatLnSpc="1">
            <a:prstTxWarp prst="textNoShape">
              <a:avLst/>
            </a:prstTxWarp>
          </a:bodyPr>
          <a:lstStyle>
            <a:lvl1pPr algn="r">
              <a:defRPr sz="1400" b="0"/>
            </a:lvl1pPr>
          </a:lstStyle>
          <a:p>
            <a:fld id="{01DD2030-239B-4907-A570-4E1B65338CC1}" type="slidenum">
              <a:rPr lang="zh-CN" altLang="en-US"/>
              <a:pPr/>
              <a:t>‹#›</a:t>
            </a:fld>
            <a:endParaRPr lang="zh-CN" altLang="en-US"/>
          </a:p>
        </p:txBody>
      </p:sp>
      <p:pic>
        <p:nvPicPr>
          <p:cNvPr id="1031" name="图片 1030" descr="PPT947">
            <a:extLst>
              <a:ext uri="{FF2B5EF4-FFF2-40B4-BE49-F238E27FC236}">
                <a16:creationId xmlns:a16="http://schemas.microsoft.com/office/drawing/2014/main" id="{750B4A0B-0C88-4551-A721-9D022B87B3B8}"/>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9" name="矩形 8">
            <a:extLst>
              <a:ext uri="{FF2B5EF4-FFF2-40B4-BE49-F238E27FC236}">
                <a16:creationId xmlns:a16="http://schemas.microsoft.com/office/drawing/2014/main" id="{8BC0991C-4918-4E6E-9EAC-FD10B7215FB6}"/>
              </a:ext>
            </a:extLst>
          </p:cNvPr>
          <p:cNvSpPr/>
          <p:nvPr userDrawn="1"/>
        </p:nvSpPr>
        <p:spPr>
          <a:xfrm>
            <a:off x="0" y="0"/>
            <a:ext cx="1619250" cy="7651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11" name="矩形 10">
            <a:extLst>
              <a:ext uri="{FF2B5EF4-FFF2-40B4-BE49-F238E27FC236}">
                <a16:creationId xmlns:a16="http://schemas.microsoft.com/office/drawing/2014/main" id="{6A610BBA-EB87-40C1-B926-A5C0AB7E21DF}"/>
              </a:ext>
            </a:extLst>
          </p:cNvPr>
          <p:cNvSpPr/>
          <p:nvPr userDrawn="1"/>
        </p:nvSpPr>
        <p:spPr>
          <a:xfrm>
            <a:off x="-324544" y="-99392"/>
            <a:ext cx="2160240" cy="923330"/>
          </a:xfrm>
          <a:prstGeom prst="rect">
            <a:avLst/>
          </a:prstGeom>
          <a:noFill/>
        </p:spPr>
        <p:txBody>
          <a:bodyPr>
            <a:spAutoFit/>
          </a:bodyPr>
          <a:lstStyle/>
          <a:p>
            <a:pPr algn="ctr">
              <a:defRPr/>
            </a:pPr>
            <a:r>
              <a:rPr lang="zh-CN" altLang="en-US" sz="5400"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华联</a:t>
            </a:r>
          </a:p>
        </p:txBody>
      </p:sp>
    </p:spTree>
  </p:cSld>
  <p:clrMap bg1="lt1" tx1="dk1" bg2="lt2" tx2="dk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 id="2147483662" r:id="rId7"/>
    <p:sldLayoutId id="2147483663" r:id="rId8"/>
    <p:sldLayoutId id="2147483664" r:id="rId9"/>
    <p:sldLayoutId id="2147483665" r:id="rId10"/>
    <p:sldLayoutId id="2147483666" r:id="rId11"/>
    <p:sldLayoutId id="2147483667" r:id="rId12"/>
    <p:sldLayoutId id="2147483668" r:id="rId13"/>
    <p:sldLayoutId id="2147483669" r:id="rId14"/>
  </p:sldLayoutIdLst>
  <p:txStyles>
    <p:titleStyle>
      <a:lvl1pPr algn="ctr" rtl="0" eaLnBrk="0" fontAlgn="base" hangingPunct="0">
        <a:spcBef>
          <a:spcPct val="0"/>
        </a:spcBef>
        <a:spcAft>
          <a:spcPct val="0"/>
        </a:spcAft>
        <a:defRPr sz="4400" kern="1200">
          <a:solidFill>
            <a:srgbClr val="000000"/>
          </a:solidFill>
          <a:latin typeface="+mj-lt"/>
          <a:ea typeface="+mj-ea"/>
          <a:cs typeface="+mj-cs"/>
        </a:defRPr>
      </a:lvl1pPr>
      <a:lvl2pPr algn="ctr" rtl="0" eaLnBrk="0" fontAlgn="base" hangingPunct="0">
        <a:spcBef>
          <a:spcPct val="0"/>
        </a:spcBef>
        <a:spcAft>
          <a:spcPct val="0"/>
        </a:spcAft>
        <a:defRPr sz="4400">
          <a:solidFill>
            <a:srgbClr val="000000"/>
          </a:solidFill>
          <a:latin typeface="Arial" pitchFamily="34" charset="0"/>
          <a:ea typeface="宋体" pitchFamily="2" charset="-122"/>
        </a:defRPr>
      </a:lvl2pPr>
      <a:lvl3pPr algn="ctr" rtl="0" eaLnBrk="0" fontAlgn="base" hangingPunct="0">
        <a:spcBef>
          <a:spcPct val="0"/>
        </a:spcBef>
        <a:spcAft>
          <a:spcPct val="0"/>
        </a:spcAft>
        <a:defRPr sz="4400">
          <a:solidFill>
            <a:srgbClr val="000000"/>
          </a:solidFill>
          <a:latin typeface="Arial" pitchFamily="34" charset="0"/>
          <a:ea typeface="宋体" pitchFamily="2" charset="-122"/>
        </a:defRPr>
      </a:lvl3pPr>
      <a:lvl4pPr algn="ctr" rtl="0" eaLnBrk="0" fontAlgn="base" hangingPunct="0">
        <a:spcBef>
          <a:spcPct val="0"/>
        </a:spcBef>
        <a:spcAft>
          <a:spcPct val="0"/>
        </a:spcAft>
        <a:defRPr sz="4400">
          <a:solidFill>
            <a:srgbClr val="000000"/>
          </a:solidFill>
          <a:latin typeface="Arial" pitchFamily="34" charset="0"/>
          <a:ea typeface="宋体" pitchFamily="2" charset="-122"/>
        </a:defRPr>
      </a:lvl4pPr>
      <a:lvl5pPr algn="ctr" rtl="0" eaLnBrk="0" fontAlgn="base" hangingPunct="0">
        <a:spcBef>
          <a:spcPct val="0"/>
        </a:spcBef>
        <a:spcAft>
          <a:spcPct val="0"/>
        </a:spcAft>
        <a:defRPr sz="4400">
          <a:solidFill>
            <a:srgbClr val="000000"/>
          </a:solidFill>
          <a:latin typeface="Arial" pitchFamily="34" charset="0"/>
          <a:ea typeface="宋体" pitchFamily="2" charset="-122"/>
        </a:defRPr>
      </a:lvl5pPr>
      <a:lvl6pPr marL="457200" algn="ctr" rtl="0" fontAlgn="base">
        <a:spcBef>
          <a:spcPct val="0"/>
        </a:spcBef>
        <a:spcAft>
          <a:spcPct val="0"/>
        </a:spcAft>
        <a:defRPr sz="4400">
          <a:solidFill>
            <a:srgbClr val="000000"/>
          </a:solidFill>
          <a:latin typeface="Arial" pitchFamily="34" charset="0"/>
          <a:ea typeface="宋体" pitchFamily="2" charset="-122"/>
        </a:defRPr>
      </a:lvl6pPr>
      <a:lvl7pPr marL="914400" algn="ctr" rtl="0" fontAlgn="base">
        <a:spcBef>
          <a:spcPct val="0"/>
        </a:spcBef>
        <a:spcAft>
          <a:spcPct val="0"/>
        </a:spcAft>
        <a:defRPr sz="4400">
          <a:solidFill>
            <a:srgbClr val="000000"/>
          </a:solidFill>
          <a:latin typeface="Arial" pitchFamily="34" charset="0"/>
          <a:ea typeface="宋体" pitchFamily="2" charset="-122"/>
        </a:defRPr>
      </a:lvl7pPr>
      <a:lvl8pPr marL="1371600" algn="ctr" rtl="0" fontAlgn="base">
        <a:spcBef>
          <a:spcPct val="0"/>
        </a:spcBef>
        <a:spcAft>
          <a:spcPct val="0"/>
        </a:spcAft>
        <a:defRPr sz="4400">
          <a:solidFill>
            <a:srgbClr val="000000"/>
          </a:solidFill>
          <a:latin typeface="Arial" pitchFamily="34" charset="0"/>
          <a:ea typeface="宋体" pitchFamily="2" charset="-122"/>
        </a:defRPr>
      </a:lvl8pPr>
      <a:lvl9pPr marL="1828800" algn="ctr" rtl="0" fontAlgn="base">
        <a:spcBef>
          <a:spcPct val="0"/>
        </a:spcBef>
        <a:spcAft>
          <a:spcPct val="0"/>
        </a:spcAft>
        <a:defRPr sz="4400">
          <a:solidFill>
            <a:srgbClr val="000000"/>
          </a:solidFill>
          <a:latin typeface="Arial" pitchFamily="34" charset="0"/>
          <a:ea typeface="宋体" pitchFamily="2" charset="-122"/>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rgbClr val="000000"/>
          </a:solidFill>
          <a:latin typeface="+mn-lt"/>
          <a:ea typeface="+mn-ea"/>
          <a:cs typeface="+mn-cs"/>
        </a:defRPr>
      </a:lvl1pPr>
      <a:lvl2pPr marL="742950" lvl="1" indent="-285750" algn="l" rtl="0" eaLnBrk="0" fontAlgn="base" hangingPunct="0">
        <a:spcBef>
          <a:spcPct val="20000"/>
        </a:spcBef>
        <a:spcAft>
          <a:spcPct val="0"/>
        </a:spcAft>
        <a:buFont typeface="Arial" panose="020B0604020202020204" pitchFamily="34" charset="0"/>
        <a:buChar char="–"/>
        <a:defRPr sz="2800" kern="1200">
          <a:solidFill>
            <a:srgbClr val="000000"/>
          </a:solidFill>
          <a:latin typeface="+mn-lt"/>
          <a:ea typeface="+mn-ea"/>
          <a:cs typeface="+mn-cs"/>
        </a:defRPr>
      </a:lvl2pPr>
      <a:lvl3pPr marL="1143000" lvl="2" indent="-228600" algn="l" rtl="0" eaLnBrk="0" fontAlgn="base" hangingPunct="0">
        <a:spcBef>
          <a:spcPct val="20000"/>
        </a:spcBef>
        <a:spcAft>
          <a:spcPct val="0"/>
        </a:spcAft>
        <a:buFont typeface="Arial" panose="020B0604020202020204" pitchFamily="34" charset="0"/>
        <a:buChar char="•"/>
        <a:defRPr sz="2400" kern="1200">
          <a:solidFill>
            <a:srgbClr val="000000"/>
          </a:solidFill>
          <a:latin typeface="+mn-lt"/>
          <a:ea typeface="+mn-ea"/>
          <a:cs typeface="+mn-cs"/>
        </a:defRPr>
      </a:lvl3pPr>
      <a:lvl4pPr marL="1600200" lvl="3" indent="-228600" algn="l" rtl="0" eaLnBrk="0" fontAlgn="base" hangingPunct="0">
        <a:spcBef>
          <a:spcPct val="20000"/>
        </a:spcBef>
        <a:spcAft>
          <a:spcPct val="0"/>
        </a:spcAft>
        <a:buFont typeface="Arial" panose="020B0604020202020204" pitchFamily="34" charset="0"/>
        <a:buChar char="–"/>
        <a:defRPr sz="2000" kern="1200">
          <a:solidFill>
            <a:srgbClr val="000000"/>
          </a:solidFill>
          <a:latin typeface="+mn-lt"/>
          <a:ea typeface="+mn-ea"/>
          <a:cs typeface="+mn-cs"/>
        </a:defRPr>
      </a:lvl4pPr>
      <a:lvl5pPr marL="2057400" lvl="4" indent="-228600" algn="l" rtl="0" eaLnBrk="0" fontAlgn="base" hangingPunct="0">
        <a:spcBef>
          <a:spcPct val="20000"/>
        </a:spcBef>
        <a:spcAft>
          <a:spcPct val="0"/>
        </a:spcAft>
        <a:buFont typeface="Arial" panose="020B0604020202020204" pitchFamily="34" charset="0"/>
        <a:buChar char="»"/>
        <a:defRPr sz="2000" kern="1200">
          <a:solidFill>
            <a:srgbClr val="000000"/>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Font typeface="Arial" panose="020B0604020202020204" pitchFamily="34" charset="0"/>
        <a:buChar char="»"/>
        <a:defRPr sz="2000" b="0" i="0" u="none" kern="1200" baseline="0">
          <a:solidFill>
            <a:srgbClr val="000000"/>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Font typeface="Arial" panose="020B0604020202020204" pitchFamily="34" charset="0"/>
        <a:buChar char="»"/>
        <a:defRPr sz="2000" b="0" i="0" u="none" kern="1200" baseline="0">
          <a:solidFill>
            <a:srgbClr val="000000"/>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Font typeface="Arial" panose="020B0604020202020204" pitchFamily="34" charset="0"/>
        <a:buChar char="»"/>
        <a:defRPr sz="2000" b="0" i="0" u="none" kern="1200" baseline="0">
          <a:solidFill>
            <a:srgbClr val="000000"/>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Font typeface="Arial" panose="020B0604020202020204" pitchFamily="34" charset="0"/>
        <a:buChar char="»"/>
        <a:defRPr sz="2000" b="0" i="0" u="none" kern="1200" baseline="0">
          <a:solidFill>
            <a:srgbClr val="000000"/>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sz="1800" b="1" i="0" u="none" kern="1200" baseline="0">
          <a:solidFill>
            <a:srgbClr val="000000"/>
          </a:solidFill>
          <a:latin typeface="+mn-lt"/>
          <a:ea typeface="+mn-ea"/>
          <a:cs typeface="+mn-cs"/>
        </a:defRPr>
      </a:lvl2pPr>
      <a:lvl3pPr marL="914400" lvl="2" indent="0" algn="l" defTabSz="914400" eaLnBrk="1" fontAlgn="base" latinLnBrk="0" hangingPunct="1">
        <a:lnSpc>
          <a:spcPct val="100000"/>
        </a:lnSpc>
        <a:spcBef>
          <a:spcPct val="0"/>
        </a:spcBef>
        <a:spcAft>
          <a:spcPct val="0"/>
        </a:spcAft>
        <a:buNone/>
        <a:defRPr sz="1800" b="1" i="0" u="none" kern="1200" baseline="0">
          <a:solidFill>
            <a:srgbClr val="000000"/>
          </a:solidFill>
          <a:latin typeface="+mn-lt"/>
          <a:ea typeface="+mn-ea"/>
          <a:cs typeface="+mn-cs"/>
        </a:defRPr>
      </a:lvl3pPr>
      <a:lvl4pPr marL="1371600" lvl="3" indent="0" algn="l" defTabSz="914400" eaLnBrk="1" fontAlgn="base" latinLnBrk="0" hangingPunct="1">
        <a:lnSpc>
          <a:spcPct val="100000"/>
        </a:lnSpc>
        <a:spcBef>
          <a:spcPct val="0"/>
        </a:spcBef>
        <a:spcAft>
          <a:spcPct val="0"/>
        </a:spcAft>
        <a:buNone/>
        <a:defRPr sz="1800" b="1" i="0" u="none" kern="1200" baseline="0">
          <a:solidFill>
            <a:srgbClr val="000000"/>
          </a:solidFill>
          <a:latin typeface="+mn-lt"/>
          <a:ea typeface="+mn-ea"/>
          <a:cs typeface="+mn-cs"/>
        </a:defRPr>
      </a:lvl4pPr>
      <a:lvl5pPr marL="1828800" lvl="4" indent="0" algn="l" defTabSz="914400" eaLnBrk="1" fontAlgn="base" latinLnBrk="0" hangingPunct="1">
        <a:lnSpc>
          <a:spcPct val="100000"/>
        </a:lnSpc>
        <a:spcBef>
          <a:spcPct val="0"/>
        </a:spcBef>
        <a:spcAft>
          <a:spcPct val="0"/>
        </a:spcAft>
        <a:buNone/>
        <a:defRPr sz="1800" b="1" i="0" u="none" kern="1200" baseline="0">
          <a:solidFill>
            <a:srgbClr val="000000"/>
          </a:solidFill>
          <a:latin typeface="+mn-lt"/>
          <a:ea typeface="+mn-ea"/>
          <a:cs typeface="+mn-cs"/>
        </a:defRPr>
      </a:lvl5pPr>
      <a:lvl6pPr marL="2286000" lvl="5" indent="0" algn="l" defTabSz="914400" eaLnBrk="1" fontAlgn="base" latinLnBrk="0" hangingPunct="1">
        <a:lnSpc>
          <a:spcPct val="100000"/>
        </a:lnSpc>
        <a:spcBef>
          <a:spcPct val="0"/>
        </a:spcBef>
        <a:spcAft>
          <a:spcPct val="0"/>
        </a:spcAft>
        <a:buNone/>
        <a:defRPr sz="1800" b="1" i="0" u="none" kern="1200" baseline="0">
          <a:solidFill>
            <a:srgbClr val="000000"/>
          </a:solidFill>
          <a:latin typeface="+mn-lt"/>
          <a:ea typeface="+mn-ea"/>
          <a:cs typeface="+mn-cs"/>
        </a:defRPr>
      </a:lvl6pPr>
      <a:lvl7pPr marL="2743200" lvl="6" indent="0" algn="l" defTabSz="914400" eaLnBrk="1" fontAlgn="base" latinLnBrk="0" hangingPunct="1">
        <a:lnSpc>
          <a:spcPct val="100000"/>
        </a:lnSpc>
        <a:spcBef>
          <a:spcPct val="0"/>
        </a:spcBef>
        <a:spcAft>
          <a:spcPct val="0"/>
        </a:spcAft>
        <a:buNone/>
        <a:defRPr sz="1800" b="1" i="0" u="none" kern="1200" baseline="0">
          <a:solidFill>
            <a:srgbClr val="000000"/>
          </a:solidFill>
          <a:latin typeface="+mn-lt"/>
          <a:ea typeface="+mn-ea"/>
          <a:cs typeface="+mn-cs"/>
        </a:defRPr>
      </a:lvl7pPr>
      <a:lvl8pPr marL="3200400" lvl="7" indent="0" algn="l" defTabSz="914400" eaLnBrk="1" fontAlgn="base" latinLnBrk="0" hangingPunct="1">
        <a:lnSpc>
          <a:spcPct val="100000"/>
        </a:lnSpc>
        <a:spcBef>
          <a:spcPct val="0"/>
        </a:spcBef>
        <a:spcAft>
          <a:spcPct val="0"/>
        </a:spcAft>
        <a:buNone/>
        <a:defRPr sz="1800" b="1" i="0" u="none" kern="1200" baseline="0">
          <a:solidFill>
            <a:srgbClr val="000000"/>
          </a:solidFill>
          <a:latin typeface="+mn-lt"/>
          <a:ea typeface="+mn-ea"/>
          <a:cs typeface="+mn-cs"/>
        </a:defRPr>
      </a:lvl8pPr>
      <a:lvl9pPr marL="3657600" lvl="8" indent="0" algn="l" defTabSz="914400" eaLnBrk="1" fontAlgn="base" latinLnBrk="0" hangingPunct="1">
        <a:lnSpc>
          <a:spcPct val="100000"/>
        </a:lnSpc>
        <a:spcBef>
          <a:spcPct val="0"/>
        </a:spcBef>
        <a:spcAft>
          <a:spcPct val="0"/>
        </a:spcAft>
        <a:buNone/>
        <a:defRPr sz="1800" b="1" i="0" u="none" kern="1200" baseline="0">
          <a:solidFill>
            <a:srgbClr val="000000"/>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6.xml"/><Relationship Id="rId1" Type="http://schemas.openxmlformats.org/officeDocument/2006/relationships/tags" Target="../tags/tag19.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6.xml"/><Relationship Id="rId1" Type="http://schemas.openxmlformats.org/officeDocument/2006/relationships/tags" Target="../tags/tag20.xml"/><Relationship Id="rId5" Type="http://schemas.openxmlformats.org/officeDocument/2006/relationships/image" Target="../media/image6.png"/><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6.xml"/><Relationship Id="rId1" Type="http://schemas.openxmlformats.org/officeDocument/2006/relationships/tags" Target="../tags/tag21.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6.xml"/><Relationship Id="rId1" Type="http://schemas.openxmlformats.org/officeDocument/2006/relationships/tags" Target="../tags/tag2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6.xml"/><Relationship Id="rId1" Type="http://schemas.openxmlformats.org/officeDocument/2006/relationships/tags" Target="../tags/tag23.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6.xml"/><Relationship Id="rId1" Type="http://schemas.openxmlformats.org/officeDocument/2006/relationships/tags" Target="../tags/tag24.xml"/><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6.xml"/><Relationship Id="rId1" Type="http://schemas.openxmlformats.org/officeDocument/2006/relationships/tags" Target="../tags/tag25.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27.xml"/><Relationship Id="rId1" Type="http://schemas.openxmlformats.org/officeDocument/2006/relationships/tags" Target="../tags/tag26.xml"/><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6.xml"/><Relationship Id="rId1" Type="http://schemas.openxmlformats.org/officeDocument/2006/relationships/tags" Target="../tags/tag28.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6.xml"/><Relationship Id="rId1" Type="http://schemas.openxmlformats.org/officeDocument/2006/relationships/tags" Target="../tags/tag29.xml"/></Relationships>
</file>

<file path=ppt/slides/_rels/slide2.xml.rels><?xml version="1.0" encoding="UTF-8" standalone="yes"?>
<Relationships xmlns="http://schemas.openxmlformats.org/package/2006/relationships"><Relationship Id="rId8" Type="http://schemas.openxmlformats.org/officeDocument/2006/relationships/tags" Target="../tags/tag8.xml"/><Relationship Id="rId3" Type="http://schemas.openxmlformats.org/officeDocument/2006/relationships/tags" Target="../tags/tag3.xml"/><Relationship Id="rId7" Type="http://schemas.openxmlformats.org/officeDocument/2006/relationships/tags" Target="../tags/tag7.xml"/><Relationship Id="rId12" Type="http://schemas.openxmlformats.org/officeDocument/2006/relationships/notesSlide" Target="../notesSlides/notesSlide2.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slideLayout" Target="../slideLayouts/slideLayout6.xml"/><Relationship Id="rId5" Type="http://schemas.openxmlformats.org/officeDocument/2006/relationships/tags" Target="../tags/tag5.xml"/><Relationship Id="rId10" Type="http://schemas.openxmlformats.org/officeDocument/2006/relationships/tags" Target="../tags/tag10.xml"/><Relationship Id="rId4" Type="http://schemas.openxmlformats.org/officeDocument/2006/relationships/tags" Target="../tags/tag4.xml"/><Relationship Id="rId9" Type="http://schemas.openxmlformats.org/officeDocument/2006/relationships/tags" Target="../tags/tag9.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6.xml"/><Relationship Id="rId1" Type="http://schemas.openxmlformats.org/officeDocument/2006/relationships/tags" Target="../tags/tag30.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6.xml"/><Relationship Id="rId1" Type="http://schemas.openxmlformats.org/officeDocument/2006/relationships/tags" Target="../tags/tag31.xml"/></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33.xml"/><Relationship Id="rId1" Type="http://schemas.openxmlformats.org/officeDocument/2006/relationships/tags" Target="../tags/tag32.xml"/><Relationship Id="rId4"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6.xml"/><Relationship Id="rId1" Type="http://schemas.openxmlformats.org/officeDocument/2006/relationships/tags" Target="../tags/tag34.xml"/><Relationship Id="rId4" Type="http://schemas.openxmlformats.org/officeDocument/2006/relationships/image" Target="../media/image8.jpeg"/></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6.xml"/><Relationship Id="rId1" Type="http://schemas.openxmlformats.org/officeDocument/2006/relationships/tags" Target="../tags/tag35.xml"/><Relationship Id="rId5" Type="http://schemas.openxmlformats.org/officeDocument/2006/relationships/image" Target="../media/image10.jpeg"/><Relationship Id="rId4" Type="http://schemas.openxmlformats.org/officeDocument/2006/relationships/image" Target="../media/image9.jpeg"/></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6.xml"/><Relationship Id="rId1" Type="http://schemas.openxmlformats.org/officeDocument/2006/relationships/tags" Target="../tags/tag36.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6.xml"/><Relationship Id="rId1" Type="http://schemas.openxmlformats.org/officeDocument/2006/relationships/tags" Target="../tags/tag37.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6.xml"/><Relationship Id="rId1" Type="http://schemas.openxmlformats.org/officeDocument/2006/relationships/tags" Target="../tags/tag38.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6.xml"/><Relationship Id="rId1" Type="http://schemas.openxmlformats.org/officeDocument/2006/relationships/tags" Target="../tags/tag39.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6.xml"/><Relationship Id="rId1" Type="http://schemas.openxmlformats.org/officeDocument/2006/relationships/tags" Target="../tags/tag4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6.xml"/><Relationship Id="rId1" Type="http://schemas.openxmlformats.org/officeDocument/2006/relationships/tags" Target="../tags/tag41.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6.xml"/><Relationship Id="rId1" Type="http://schemas.openxmlformats.org/officeDocument/2006/relationships/tags" Target="../tags/tag42.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12.xml"/><Relationship Id="rId1" Type="http://schemas.openxmlformats.org/officeDocument/2006/relationships/tags" Target="../tags/tag11.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6.xml"/><Relationship Id="rId1" Type="http://schemas.openxmlformats.org/officeDocument/2006/relationships/tags" Target="../tags/tag13.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6.xml"/><Relationship Id="rId1" Type="http://schemas.openxmlformats.org/officeDocument/2006/relationships/tags" Target="../tags/tag14.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7" Type="http://schemas.openxmlformats.org/officeDocument/2006/relationships/image" Target="../media/image4.png"/><Relationship Id="rId2" Type="http://schemas.openxmlformats.org/officeDocument/2006/relationships/slideLayout" Target="../slideLayouts/slideLayout6.xml"/><Relationship Id="rId1" Type="http://schemas.openxmlformats.org/officeDocument/2006/relationships/tags" Target="../tags/tag15.xml"/><Relationship Id="rId6" Type="http://schemas.openxmlformats.org/officeDocument/2006/relationships/image" Target="../media/image3.png"/><Relationship Id="rId5" Type="http://schemas.microsoft.com/office/2007/relationships/hdphoto" Target="../media/hdphoto1.wdp"/><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6.xml"/><Relationship Id="rId1" Type="http://schemas.openxmlformats.org/officeDocument/2006/relationships/tags" Target="../tags/tag16.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18.xml"/><Relationship Id="rId1" Type="http://schemas.openxmlformats.org/officeDocument/2006/relationships/tags" Target="../tags/tag17.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3630707" y="2382387"/>
            <a:ext cx="1714500" cy="621897"/>
          </a:xfrm>
        </p:spPr>
        <p:txBody>
          <a:bodyPr>
            <a:noAutofit/>
          </a:bodyPr>
          <a:lstStyle/>
          <a:p>
            <a:pPr lvl="0"/>
            <a:r>
              <a:rPr lang="zh-CN" altLang="en-US" sz="3000" b="1" dirty="0"/>
              <a:t>第一章</a:t>
            </a:r>
          </a:p>
        </p:txBody>
      </p:sp>
      <p:sp>
        <p:nvSpPr>
          <p:cNvPr id="4" name="标题 3"/>
          <p:cNvSpPr>
            <a:spLocks noGrp="1"/>
          </p:cNvSpPr>
          <p:nvPr>
            <p:ph type="title"/>
          </p:nvPr>
        </p:nvSpPr>
        <p:spPr>
          <a:xfrm>
            <a:off x="2174197" y="3051964"/>
            <a:ext cx="4795606" cy="1224851"/>
          </a:xfrm>
        </p:spPr>
        <p:txBody>
          <a:bodyPr>
            <a:normAutofit/>
          </a:bodyPr>
          <a:lstStyle/>
          <a:p>
            <a:r>
              <a:rPr lang="zh-CN" altLang="en-US" sz="5400" dirty="0"/>
              <a:t>安全用电</a:t>
            </a:r>
          </a:p>
        </p:txBody>
      </p:sp>
      <p:sp>
        <p:nvSpPr>
          <p:cNvPr id="2" name="矩形: 圆角 1">
            <a:extLst>
              <a:ext uri="{FF2B5EF4-FFF2-40B4-BE49-F238E27FC236}">
                <a16:creationId xmlns:a16="http://schemas.microsoft.com/office/drawing/2014/main" id="{A442F039-E230-4958-84AF-2BE8C072250B}"/>
              </a:ext>
            </a:extLst>
          </p:cNvPr>
          <p:cNvSpPr/>
          <p:nvPr/>
        </p:nvSpPr>
        <p:spPr>
          <a:xfrm>
            <a:off x="3630706" y="2274196"/>
            <a:ext cx="1714500" cy="730088"/>
          </a:xfrm>
          <a:prstGeom prst="roundRect">
            <a:avLst/>
          </a:prstGeom>
          <a:noFill/>
          <a:ln w="57150">
            <a:solidFill>
              <a:srgbClr val="1A61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1944865439"/>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3893234"/>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一、触电急救的处理原则</a:t>
            </a:r>
            <a:br>
              <a:rPr lang="en-US" altLang="zh-CN" sz="2400" b="0" dirty="0">
                <a:solidFill>
                  <a:srgbClr val="000000"/>
                </a:solidFill>
              </a:rPr>
            </a:br>
            <a:br>
              <a:rPr lang="zh-CN" altLang="zh-CN" sz="2400" b="0" dirty="0">
                <a:solidFill>
                  <a:srgbClr val="000000"/>
                </a:solidFill>
              </a:rPr>
            </a:br>
            <a:r>
              <a:rPr lang="zh-CN" altLang="en-US" sz="1800" b="0" dirty="0">
                <a:solidFill>
                  <a:srgbClr val="000000"/>
                </a:solidFill>
                <a:latin typeface="+mn-ea"/>
                <a:ea typeface="+mn-ea"/>
              </a:rPr>
              <a:t>触电急救指的是对触电人员实施的现场抢救。人体触电后，常会出现心脏停搏、呼吸停止、失去知觉的现象。实践证明，由于电流对人体作用的能量较小，多数情况下不会对内脏器官造成严重的器质性损坏。所以，这时触电者不是真正的处于死亡状态，而是一种“假死”状态。如果能够进行及时、正确的急救，绝大多数触电者是可以“死”而复生的。</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p:txBody>
      </p:sp>
    </p:spTree>
    <p:custDataLst>
      <p:tags r:id="rId1"/>
    </p:custDataLst>
    <p:extLst>
      <p:ext uri="{BB962C8B-B14F-4D97-AF65-F5344CB8AC3E}">
        <p14:creationId xmlns:p14="http://schemas.microsoft.com/office/powerpoint/2010/main" val="3579882876"/>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3492305"/>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（一）迅速脱离（切断）电源</a:t>
            </a:r>
            <a:endParaRPr lang="en-US" altLang="zh-CN" sz="2400" b="0" dirty="0">
              <a:solidFill>
                <a:srgbClr val="000000"/>
              </a:solidFill>
            </a:endParaRPr>
          </a:p>
          <a:p>
            <a:pPr fontAlgn="ctr">
              <a:lnSpc>
                <a:spcPts val="2700"/>
              </a:lnSpc>
            </a:pPr>
            <a:endParaRPr lang="en-US" altLang="zh-CN" sz="2400" b="0" dirty="0">
              <a:solidFill>
                <a:srgbClr val="000000"/>
              </a:solidFill>
            </a:endParaRPr>
          </a:p>
          <a:p>
            <a:pPr fontAlgn="ctr">
              <a:lnSpc>
                <a:spcPts val="2700"/>
              </a:lnSpc>
            </a:pPr>
            <a:r>
              <a:rPr lang="zh-CN" altLang="en-US" sz="1800" b="0" dirty="0">
                <a:solidFill>
                  <a:srgbClr val="000000"/>
                </a:solidFill>
                <a:latin typeface="+mn-ea"/>
                <a:ea typeface="+mn-ea"/>
              </a:rPr>
              <a:t>触电急救的关键就是要迅速脱离（切断）电源。一方面，通电时间越长，触电者身体流经的电流越多，对人体的伤害越重；另一方面，从救护人员的安全考虑，除非万不得已，我们不能带电抢救，否则可能造成触电事故的扩大。</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r>
              <a:rPr lang="zh-CN" altLang="en-US" sz="1800" b="0" dirty="0">
                <a:solidFill>
                  <a:srgbClr val="000000"/>
                </a:solidFill>
                <a:latin typeface="+mn-ea"/>
                <a:ea typeface="+mn-ea"/>
              </a:rPr>
              <a:t>脱离（切断）电源的具体方法，可用“拉”“切”“挑”“拖”“垫”五字来概括。</a:t>
            </a:r>
          </a:p>
        </p:txBody>
      </p:sp>
      <p:pic>
        <p:nvPicPr>
          <p:cNvPr id="2" name="图片 1">
            <a:extLst>
              <a:ext uri="{FF2B5EF4-FFF2-40B4-BE49-F238E27FC236}">
                <a16:creationId xmlns:a16="http://schemas.microsoft.com/office/drawing/2014/main" id="{4D53A3DC-AB11-4C7D-9858-B540F4529140}"/>
              </a:ext>
            </a:extLst>
          </p:cNvPr>
          <p:cNvPicPr>
            <a:picLocks noChangeAspect="1"/>
          </p:cNvPicPr>
          <p:nvPr/>
        </p:nvPicPr>
        <p:blipFill>
          <a:blip r:embed="rId4"/>
          <a:stretch>
            <a:fillRect/>
          </a:stretch>
        </p:blipFill>
        <p:spPr>
          <a:xfrm>
            <a:off x="1343799" y="4505178"/>
            <a:ext cx="3407569" cy="1085850"/>
          </a:xfrm>
          <a:prstGeom prst="rect">
            <a:avLst/>
          </a:prstGeom>
        </p:spPr>
      </p:pic>
      <p:pic>
        <p:nvPicPr>
          <p:cNvPr id="5" name="图片 4">
            <a:extLst>
              <a:ext uri="{FF2B5EF4-FFF2-40B4-BE49-F238E27FC236}">
                <a16:creationId xmlns:a16="http://schemas.microsoft.com/office/drawing/2014/main" id="{F6E29AFC-BEFC-4E87-89B2-AFCD770A3B1E}"/>
              </a:ext>
            </a:extLst>
          </p:cNvPr>
          <p:cNvPicPr>
            <a:picLocks noChangeAspect="1"/>
          </p:cNvPicPr>
          <p:nvPr/>
        </p:nvPicPr>
        <p:blipFill>
          <a:blip r:embed="rId5"/>
          <a:stretch>
            <a:fillRect/>
          </a:stretch>
        </p:blipFill>
        <p:spPr>
          <a:xfrm>
            <a:off x="4751368" y="4518367"/>
            <a:ext cx="2507456" cy="1085850"/>
          </a:xfrm>
          <a:prstGeom prst="rect">
            <a:avLst/>
          </a:prstGeom>
        </p:spPr>
      </p:pic>
    </p:spTree>
    <p:custDataLst>
      <p:tags r:id="rId1"/>
    </p:custDataLst>
    <p:extLst>
      <p:ext uri="{BB962C8B-B14F-4D97-AF65-F5344CB8AC3E}">
        <p14:creationId xmlns:p14="http://schemas.microsoft.com/office/powerpoint/2010/main" val="2488325246"/>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3893234"/>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（二）就地正确抢救</a:t>
            </a:r>
            <a:endParaRPr lang="en-US" altLang="zh-CN" sz="2400" b="0" dirty="0">
              <a:solidFill>
                <a:srgbClr val="000000"/>
              </a:solidFill>
            </a:endParaRPr>
          </a:p>
          <a:p>
            <a:pPr fontAlgn="ctr">
              <a:lnSpc>
                <a:spcPts val="2700"/>
              </a:lnSpc>
            </a:pPr>
            <a:endParaRPr lang="en-US" altLang="zh-CN" sz="2400" b="0" dirty="0">
              <a:solidFill>
                <a:srgbClr val="000000"/>
              </a:solidFill>
            </a:endParaRPr>
          </a:p>
          <a:p>
            <a:pPr fontAlgn="ctr">
              <a:lnSpc>
                <a:spcPts val="2700"/>
              </a:lnSpc>
            </a:pPr>
            <a:r>
              <a:rPr lang="zh-CN" altLang="en-US" sz="1800" b="0" dirty="0">
                <a:solidFill>
                  <a:srgbClr val="000000"/>
                </a:solidFill>
                <a:latin typeface="+mn-ea"/>
                <a:ea typeface="+mn-ea"/>
              </a:rPr>
              <a:t>触电者脱离电源后，应迅速对触电者进行真假死判断，采用正确有效措施对触电者实施现场抢救。</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r>
              <a:rPr lang="zh-CN" altLang="en-US" sz="2400" b="0" dirty="0">
                <a:solidFill>
                  <a:srgbClr val="000000"/>
                </a:solidFill>
              </a:rPr>
              <a:t>（三）坚持到底不中断</a:t>
            </a:r>
            <a:endParaRPr lang="en-US" altLang="zh-CN" sz="2400" b="0" dirty="0">
              <a:solidFill>
                <a:srgbClr val="000000"/>
              </a:solidFill>
            </a:endParaRPr>
          </a:p>
          <a:p>
            <a:pPr fontAlgn="ctr">
              <a:lnSpc>
                <a:spcPts val="2700"/>
              </a:lnSpc>
            </a:pPr>
            <a:endParaRPr lang="en-US" altLang="zh-CN" sz="1800" b="0" dirty="0">
              <a:solidFill>
                <a:srgbClr val="000000"/>
              </a:solidFill>
            </a:endParaRPr>
          </a:p>
          <a:p>
            <a:pPr fontAlgn="ctr">
              <a:lnSpc>
                <a:spcPts val="2700"/>
              </a:lnSpc>
            </a:pPr>
            <a:r>
              <a:rPr lang="zh-CN" altLang="en-US" sz="1800" b="0" dirty="0">
                <a:solidFill>
                  <a:srgbClr val="000000"/>
                </a:solidFill>
                <a:latin typeface="+mn-ea"/>
                <a:ea typeface="+mn-ea"/>
              </a:rPr>
              <a:t>对触电“假死”者的抢救，应持续不断地进行到底。</a:t>
            </a:r>
            <a:endParaRPr lang="zh-CN" altLang="zh-CN" sz="1800" b="0" dirty="0">
              <a:solidFill>
                <a:srgbClr val="000000"/>
              </a:solidFill>
              <a:latin typeface="+mn-ea"/>
              <a:ea typeface="+mn-ea"/>
            </a:endParaRPr>
          </a:p>
          <a:p>
            <a:pPr fontAlgn="ctr">
              <a:lnSpc>
                <a:spcPts val="2700"/>
              </a:lnSpc>
            </a:pPr>
            <a:endParaRPr lang="zh-CN" altLang="zh-CN" sz="1800" b="0" dirty="0">
              <a:solidFill>
                <a:srgbClr val="000000"/>
              </a:solidFill>
              <a:latin typeface="+mn-ea"/>
              <a:ea typeface="+mn-ea"/>
            </a:endParaRPr>
          </a:p>
        </p:txBody>
      </p:sp>
    </p:spTree>
    <p:custDataLst>
      <p:tags r:id="rId1"/>
    </p:custDataLst>
    <p:extLst>
      <p:ext uri="{BB962C8B-B14F-4D97-AF65-F5344CB8AC3E}">
        <p14:creationId xmlns:p14="http://schemas.microsoft.com/office/powerpoint/2010/main" val="1528646879"/>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4441874"/>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二、触电急救的意义</a:t>
            </a:r>
            <a:br>
              <a:rPr lang="en-US" altLang="zh-CN" sz="2400" b="0" dirty="0">
                <a:solidFill>
                  <a:srgbClr val="000000"/>
                </a:solidFill>
              </a:rPr>
            </a:br>
            <a:endParaRPr lang="en-US" altLang="zh-CN" sz="1800" b="0" dirty="0">
              <a:solidFill>
                <a:srgbClr val="000000"/>
              </a:solidFill>
              <a:latin typeface="+mn-ea"/>
              <a:ea typeface="+mn-ea"/>
            </a:endParaRPr>
          </a:p>
          <a:p>
            <a:pPr fontAlgn="ctr">
              <a:lnSpc>
                <a:spcPts val="2700"/>
              </a:lnSpc>
            </a:pPr>
            <a:r>
              <a:rPr lang="zh-CN" altLang="en-US" sz="2400" b="0" dirty="0">
                <a:solidFill>
                  <a:srgbClr val="000000"/>
                </a:solidFill>
              </a:rPr>
              <a:t>（一）触电急救要争分夺秒</a:t>
            </a:r>
            <a:endParaRPr lang="en-US" altLang="zh-CN" sz="2400" b="0" dirty="0">
              <a:solidFill>
                <a:srgbClr val="000000"/>
              </a:solidFill>
            </a:endParaRPr>
          </a:p>
          <a:p>
            <a:pPr fontAlgn="ctr">
              <a:lnSpc>
                <a:spcPts val="2700"/>
              </a:lnSpc>
            </a:pPr>
            <a:endParaRPr lang="en-US" altLang="zh-CN" sz="2400" b="0" dirty="0">
              <a:solidFill>
                <a:srgbClr val="000000"/>
              </a:solidFill>
            </a:endParaRPr>
          </a:p>
          <a:p>
            <a:pPr fontAlgn="ctr">
              <a:lnSpc>
                <a:spcPts val="2700"/>
              </a:lnSpc>
            </a:pPr>
            <a:r>
              <a:rPr lang="zh-CN" altLang="en-US" sz="1800" b="0" dirty="0">
                <a:solidFill>
                  <a:srgbClr val="000000"/>
                </a:solidFill>
                <a:latin typeface="+mn-ea"/>
                <a:ea typeface="+mn-ea"/>
              </a:rPr>
              <a:t>有学者分析了</a:t>
            </a:r>
            <a:r>
              <a:rPr lang="en-US" altLang="zh-CN" sz="1800" b="0" dirty="0">
                <a:solidFill>
                  <a:srgbClr val="000000"/>
                </a:solidFill>
                <a:latin typeface="+mn-ea"/>
                <a:ea typeface="+mn-ea"/>
              </a:rPr>
              <a:t>1000</a:t>
            </a:r>
            <a:r>
              <a:rPr lang="zh-CN" altLang="en-US" sz="1800" b="0" dirty="0">
                <a:solidFill>
                  <a:srgbClr val="000000"/>
                </a:solidFill>
                <a:latin typeface="+mn-ea"/>
                <a:ea typeface="+mn-ea"/>
              </a:rPr>
              <a:t>多例心肺复苏成功的资料，其中</a:t>
            </a:r>
            <a:r>
              <a:rPr lang="en-US" altLang="zh-CN" sz="1800" b="0" dirty="0">
                <a:solidFill>
                  <a:srgbClr val="000000"/>
                </a:solidFill>
                <a:latin typeface="+mn-ea"/>
                <a:ea typeface="+mn-ea"/>
              </a:rPr>
              <a:t>94%</a:t>
            </a:r>
            <a:r>
              <a:rPr lang="zh-CN" altLang="en-US" sz="1800" b="0" dirty="0">
                <a:solidFill>
                  <a:srgbClr val="000000"/>
                </a:solidFill>
                <a:latin typeface="+mn-ea"/>
                <a:ea typeface="+mn-ea"/>
              </a:rPr>
              <a:t>的触电者心脏循环骤停时间在</a:t>
            </a:r>
            <a:r>
              <a:rPr lang="en-US" altLang="zh-CN" sz="1800" b="0" dirty="0">
                <a:solidFill>
                  <a:srgbClr val="000000"/>
                </a:solidFill>
                <a:latin typeface="+mn-ea"/>
                <a:ea typeface="+mn-ea"/>
              </a:rPr>
              <a:t>4 min</a:t>
            </a:r>
            <a:r>
              <a:rPr lang="zh-CN" altLang="en-US" sz="1800" b="0" dirty="0">
                <a:solidFill>
                  <a:srgbClr val="000000"/>
                </a:solidFill>
                <a:latin typeface="+mn-ea"/>
                <a:ea typeface="+mn-ea"/>
              </a:rPr>
              <a:t>之内，</a:t>
            </a:r>
            <a:r>
              <a:rPr lang="en-US" altLang="zh-CN" sz="1800" b="0" dirty="0">
                <a:solidFill>
                  <a:srgbClr val="000000"/>
                </a:solidFill>
                <a:latin typeface="+mn-ea"/>
                <a:ea typeface="+mn-ea"/>
              </a:rPr>
              <a:t>6%</a:t>
            </a:r>
            <a:r>
              <a:rPr lang="zh-CN" altLang="en-US" sz="1800" b="0" dirty="0">
                <a:solidFill>
                  <a:srgbClr val="000000"/>
                </a:solidFill>
                <a:latin typeface="+mn-ea"/>
                <a:ea typeface="+mn-ea"/>
              </a:rPr>
              <a:t>的触电者超过</a:t>
            </a:r>
            <a:r>
              <a:rPr lang="en-US" altLang="zh-CN" sz="1800" b="0" dirty="0">
                <a:solidFill>
                  <a:srgbClr val="000000"/>
                </a:solidFill>
                <a:latin typeface="+mn-ea"/>
                <a:ea typeface="+mn-ea"/>
              </a:rPr>
              <a:t>4 min</a:t>
            </a:r>
            <a:r>
              <a:rPr lang="zh-CN" altLang="en-US" sz="1800" b="0" dirty="0">
                <a:solidFill>
                  <a:srgbClr val="000000"/>
                </a:solidFill>
                <a:latin typeface="+mn-ea"/>
                <a:ea typeface="+mn-ea"/>
              </a:rPr>
              <a:t>，均有神经系统的后遗症。</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r>
              <a:rPr lang="zh-CN" altLang="en-US" sz="2400" b="0" dirty="0">
                <a:solidFill>
                  <a:srgbClr val="000000"/>
                </a:solidFill>
              </a:rPr>
              <a:t>（二）对触电者抢救应采取正确救护方法</a:t>
            </a:r>
            <a:endParaRPr lang="en-US" altLang="zh-CN" sz="2400" b="0" dirty="0">
              <a:solidFill>
                <a:srgbClr val="000000"/>
              </a:solidFill>
            </a:endParaRPr>
          </a:p>
          <a:p>
            <a:pPr fontAlgn="ctr">
              <a:lnSpc>
                <a:spcPts val="2700"/>
              </a:lnSpc>
            </a:pPr>
            <a:endParaRPr lang="en-US" altLang="zh-CN" sz="2400" b="0" dirty="0">
              <a:solidFill>
                <a:srgbClr val="000000"/>
              </a:solidFill>
            </a:endParaRPr>
          </a:p>
          <a:p>
            <a:pPr fontAlgn="ctr">
              <a:lnSpc>
                <a:spcPts val="2700"/>
              </a:lnSpc>
            </a:pPr>
            <a:r>
              <a:rPr lang="zh-CN" altLang="en-US" sz="1800" b="0" dirty="0">
                <a:solidFill>
                  <a:srgbClr val="000000"/>
                </a:solidFill>
                <a:latin typeface="+mn-ea"/>
                <a:ea typeface="+mn-ea"/>
              </a:rPr>
              <a:t>在对触电者实施抢救过程中，不能只根据没有呼吸或脉搏擅自判断触电者死亡而放弃抢救，在未经医护人员对触电者作出是否真正死亡判断前，不能只根据没有呼吸或脉搏自行判断触电者死亡而放弃抢救。</a:t>
            </a:r>
            <a:endParaRPr lang="zh-CN" altLang="zh-CN" sz="1800" b="0" dirty="0">
              <a:solidFill>
                <a:srgbClr val="000000"/>
              </a:solidFill>
              <a:latin typeface="+mn-ea"/>
              <a:ea typeface="+mn-ea"/>
            </a:endParaRPr>
          </a:p>
        </p:txBody>
      </p:sp>
    </p:spTree>
    <p:custDataLst>
      <p:tags r:id="rId1"/>
    </p:custDataLst>
    <p:extLst>
      <p:ext uri="{BB962C8B-B14F-4D97-AF65-F5344CB8AC3E}">
        <p14:creationId xmlns:p14="http://schemas.microsoft.com/office/powerpoint/2010/main" val="3723047118"/>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3302392"/>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三、脱离电源后的现场抢救方法</a:t>
            </a:r>
            <a:br>
              <a:rPr lang="en-US" altLang="zh-CN" sz="2400" b="0" dirty="0">
                <a:solidFill>
                  <a:srgbClr val="000000"/>
                </a:solidFill>
              </a:rPr>
            </a:br>
            <a:endParaRPr lang="en-US" altLang="zh-CN" sz="1800" b="0" dirty="0">
              <a:solidFill>
                <a:srgbClr val="000000"/>
              </a:solidFill>
              <a:latin typeface="+mn-ea"/>
              <a:ea typeface="+mn-ea"/>
            </a:endParaRPr>
          </a:p>
          <a:p>
            <a:pPr fontAlgn="ctr">
              <a:lnSpc>
                <a:spcPts val="2700"/>
              </a:lnSpc>
            </a:pPr>
            <a:r>
              <a:rPr lang="zh-CN" altLang="en-US" sz="2400" b="0" dirty="0">
                <a:solidFill>
                  <a:srgbClr val="000000"/>
                </a:solidFill>
              </a:rPr>
              <a:t>（一）触电者神志判断</a:t>
            </a:r>
            <a:endParaRPr lang="en-US" altLang="zh-CN" sz="2400" b="0" dirty="0">
              <a:solidFill>
                <a:srgbClr val="000000"/>
              </a:solidFill>
            </a:endParaRPr>
          </a:p>
          <a:p>
            <a:pPr fontAlgn="ctr">
              <a:lnSpc>
                <a:spcPts val="2700"/>
              </a:lnSpc>
            </a:pPr>
            <a:endParaRPr lang="en-US" altLang="zh-CN" sz="2400" b="0" dirty="0">
              <a:solidFill>
                <a:srgbClr val="000000"/>
              </a:solidFill>
            </a:endParaRPr>
          </a:p>
          <a:p>
            <a:pPr fontAlgn="ctr">
              <a:lnSpc>
                <a:spcPts val="2700"/>
              </a:lnSpc>
            </a:pPr>
            <a:r>
              <a:rPr lang="zh-CN" altLang="en-US" sz="1800" b="0" dirty="0">
                <a:solidFill>
                  <a:srgbClr val="000000"/>
                </a:solidFill>
                <a:latin typeface="+mn-ea"/>
                <a:ea typeface="+mn-ea"/>
              </a:rPr>
              <a:t>触电者脱离后，应迅速将触电者移到干燥通风出，并疏散围观人员，拨打</a:t>
            </a:r>
            <a:r>
              <a:rPr lang="en-US" altLang="zh-CN" sz="1800" b="0" dirty="0">
                <a:solidFill>
                  <a:srgbClr val="000000"/>
                </a:solidFill>
                <a:latin typeface="+mn-ea"/>
                <a:ea typeface="+mn-ea"/>
              </a:rPr>
              <a:t>120</a:t>
            </a:r>
            <a:r>
              <a:rPr lang="zh-CN" altLang="en-US" sz="1800" b="0" dirty="0">
                <a:solidFill>
                  <a:srgbClr val="000000"/>
                </a:solidFill>
                <a:latin typeface="+mn-ea"/>
                <a:ea typeface="+mn-ea"/>
              </a:rPr>
              <a:t>通知医院前来抢救。并拍拍触电者的肩部，大声呼叫触电者，松衣解带、头后仰，使触电者呼吸道畅顺，从而有利于抢救。</a:t>
            </a:r>
            <a:endParaRPr lang="en-US" altLang="zh-CN" sz="1800" b="0" dirty="0">
              <a:solidFill>
                <a:srgbClr val="000000"/>
              </a:solidFill>
              <a:latin typeface="+mn-ea"/>
              <a:ea typeface="+mn-ea"/>
            </a:endParaRPr>
          </a:p>
        </p:txBody>
      </p:sp>
    </p:spTree>
    <p:custDataLst>
      <p:tags r:id="rId1"/>
    </p:custDataLst>
    <p:extLst>
      <p:ext uri="{BB962C8B-B14F-4D97-AF65-F5344CB8AC3E}">
        <p14:creationId xmlns:p14="http://schemas.microsoft.com/office/powerpoint/2010/main" val="2495429697"/>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2806505"/>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（二）呼吸、心跳情况的判断</a:t>
            </a:r>
            <a:endParaRPr lang="en-US" altLang="zh-CN" sz="2400" b="0" dirty="0">
              <a:solidFill>
                <a:srgbClr val="000000"/>
              </a:solidFill>
            </a:endParaRPr>
          </a:p>
          <a:p>
            <a:pPr fontAlgn="ctr">
              <a:lnSpc>
                <a:spcPts val="2700"/>
              </a:lnSpc>
            </a:pPr>
            <a:endParaRPr lang="en-US" altLang="zh-CN" sz="2400" b="0" dirty="0">
              <a:solidFill>
                <a:srgbClr val="000000"/>
              </a:solidFill>
            </a:endParaRPr>
          </a:p>
          <a:p>
            <a:pPr fontAlgn="ctr">
              <a:lnSpc>
                <a:spcPts val="2700"/>
              </a:lnSpc>
            </a:pPr>
            <a:r>
              <a:rPr lang="zh-CN" altLang="en-US" sz="1800" b="0" dirty="0">
                <a:solidFill>
                  <a:srgbClr val="000000"/>
                </a:solidFill>
                <a:latin typeface="+mn-ea"/>
                <a:ea typeface="+mn-ea"/>
              </a:rPr>
              <a:t>看：看伤员的胸部、腹部有无起伏动作。</a:t>
            </a:r>
            <a:endParaRPr lang="en-US" altLang="zh-CN" sz="1800" b="0" dirty="0">
              <a:solidFill>
                <a:srgbClr val="000000"/>
              </a:solidFill>
              <a:latin typeface="+mn-ea"/>
              <a:ea typeface="+mn-ea"/>
            </a:endParaRPr>
          </a:p>
          <a:p>
            <a:pPr fontAlgn="ctr">
              <a:lnSpc>
                <a:spcPts val="2700"/>
              </a:lnSpc>
            </a:pPr>
            <a:r>
              <a:rPr lang="zh-CN" altLang="en-US" sz="1800" b="0" dirty="0">
                <a:solidFill>
                  <a:srgbClr val="000000"/>
                </a:solidFill>
                <a:latin typeface="+mn-ea"/>
                <a:ea typeface="+mn-ea"/>
              </a:rPr>
              <a:t>听：用耳贴近伤员的口鼻，听有无气流声音，或直接用耳贴在心前区，听心脏搏动声。</a:t>
            </a:r>
          </a:p>
          <a:p>
            <a:pPr fontAlgn="ctr">
              <a:lnSpc>
                <a:spcPts val="2700"/>
              </a:lnSpc>
            </a:pPr>
            <a:r>
              <a:rPr lang="zh-CN" altLang="en-US" sz="1800" b="0" dirty="0">
                <a:solidFill>
                  <a:srgbClr val="000000"/>
                </a:solidFill>
                <a:latin typeface="+mn-ea"/>
                <a:ea typeface="+mn-ea"/>
              </a:rPr>
              <a:t>试：用手试伤员的口鼻有无呼吸的气流，试有无颈动脉搏动。</a:t>
            </a:r>
          </a:p>
        </p:txBody>
      </p:sp>
      <p:pic>
        <p:nvPicPr>
          <p:cNvPr id="2" name="图片 1">
            <a:extLst>
              <a:ext uri="{FF2B5EF4-FFF2-40B4-BE49-F238E27FC236}">
                <a16:creationId xmlns:a16="http://schemas.microsoft.com/office/drawing/2014/main" id="{BCEB10E5-A8E2-4176-84BB-A5847C95B7DE}"/>
              </a:ext>
            </a:extLst>
          </p:cNvPr>
          <p:cNvPicPr>
            <a:picLocks noChangeAspect="1"/>
          </p:cNvPicPr>
          <p:nvPr/>
        </p:nvPicPr>
        <p:blipFill>
          <a:blip r:embed="rId4"/>
          <a:stretch>
            <a:fillRect/>
          </a:stretch>
        </p:blipFill>
        <p:spPr>
          <a:xfrm>
            <a:off x="2836069" y="4004622"/>
            <a:ext cx="3471863" cy="1064419"/>
          </a:xfrm>
          <a:prstGeom prst="rect">
            <a:avLst/>
          </a:prstGeom>
        </p:spPr>
      </p:pic>
    </p:spTree>
    <p:custDataLst>
      <p:tags r:id="rId1"/>
    </p:custDataLst>
    <p:extLst>
      <p:ext uri="{BB962C8B-B14F-4D97-AF65-F5344CB8AC3E}">
        <p14:creationId xmlns:p14="http://schemas.microsoft.com/office/powerpoint/2010/main" val="3376795696"/>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3123029"/>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四、单人徒手心肺复苏具体操作步骤</a:t>
            </a:r>
            <a:br>
              <a:rPr lang="en-US" altLang="zh-CN" sz="2400" b="0" dirty="0">
                <a:solidFill>
                  <a:srgbClr val="000000"/>
                </a:solidFill>
              </a:rPr>
            </a:br>
            <a:br>
              <a:rPr lang="zh-CN" altLang="zh-CN" sz="2400" b="0" dirty="0">
                <a:solidFill>
                  <a:srgbClr val="000000"/>
                </a:solidFill>
              </a:rPr>
            </a:br>
            <a:r>
              <a:rPr lang="zh-CN" altLang="en-US" sz="1800" b="0" dirty="0">
                <a:solidFill>
                  <a:srgbClr val="000000"/>
                </a:solidFill>
                <a:latin typeface="+mn-ea"/>
                <a:ea typeface="+mn-ea"/>
              </a:rPr>
              <a:t>发现有人触电，立即切断电源，查看触电者伤情，进行神智判断及处理，对于无呼吸无心跳的触电者应迅速采取心肺复苏法进行抢救。</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p:txBody>
      </p:sp>
    </p:spTree>
    <p:custDataLst>
      <p:tags r:id="rId1"/>
    </p:custDataLst>
    <p:extLst>
      <p:ext uri="{BB962C8B-B14F-4D97-AF65-F5344CB8AC3E}">
        <p14:creationId xmlns:p14="http://schemas.microsoft.com/office/powerpoint/2010/main" val="4291565217"/>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H_PageTitle"/>
          <p:cNvSpPr>
            <a:spLocks noGrp="1"/>
          </p:cNvSpPr>
          <p:nvPr>
            <p:ph type="title"/>
            <p:custDataLst>
              <p:tags r:id="rId2"/>
            </p:custDataLst>
          </p:nvPr>
        </p:nvSpPr>
        <p:spPr>
          <a:xfrm>
            <a:off x="492784" y="3166652"/>
            <a:ext cx="8158433" cy="524696"/>
          </a:xfrm>
        </p:spPr>
        <p:txBody>
          <a:bodyPr>
            <a:noAutofit/>
          </a:bodyPr>
          <a:lstStyle/>
          <a:p>
            <a:pPr algn="ctr"/>
            <a:r>
              <a:rPr lang="zh-CN" altLang="en-US" sz="4500" dirty="0"/>
              <a:t>第三节  常用的电工安全标识</a:t>
            </a:r>
          </a:p>
        </p:txBody>
      </p:sp>
    </p:spTree>
    <p:custDataLst>
      <p:tags r:id="rId1"/>
    </p:custDataLst>
    <p:extLst>
      <p:ext uri="{BB962C8B-B14F-4D97-AF65-F5344CB8AC3E}">
        <p14:creationId xmlns:p14="http://schemas.microsoft.com/office/powerpoint/2010/main" val="3063022650"/>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3492305"/>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一、安全用电常识</a:t>
            </a:r>
            <a:br>
              <a:rPr lang="en-US" altLang="zh-CN" sz="2400" b="0" dirty="0">
                <a:solidFill>
                  <a:srgbClr val="000000"/>
                </a:solidFill>
              </a:rPr>
            </a:br>
            <a:br>
              <a:rPr lang="zh-CN" altLang="zh-CN" sz="2400" b="0" dirty="0">
                <a:solidFill>
                  <a:srgbClr val="000000"/>
                </a:solidFill>
              </a:rPr>
            </a:br>
            <a:r>
              <a:rPr lang="zh-CN" altLang="en-US" sz="1800" b="0" dirty="0">
                <a:solidFill>
                  <a:srgbClr val="000000"/>
                </a:solidFill>
                <a:latin typeface="+mn-ea"/>
                <a:ea typeface="+mn-ea"/>
              </a:rPr>
              <a:t>电工安全标识是用以表述特定安全信息的标志，一般是由图形符号、安全色、几何形状或文字构成明，电工常用安全标识是根据</a:t>
            </a:r>
            <a:r>
              <a:rPr lang="en-US" altLang="zh-CN" sz="1800" b="0" dirty="0">
                <a:solidFill>
                  <a:srgbClr val="000000"/>
                </a:solidFill>
                <a:latin typeface="+mn-ea"/>
                <a:ea typeface="+mn-ea"/>
              </a:rPr>
              <a:t>《</a:t>
            </a:r>
            <a:r>
              <a:rPr lang="zh-CN" altLang="en-US" sz="1800" b="0" dirty="0">
                <a:solidFill>
                  <a:srgbClr val="000000"/>
                </a:solidFill>
                <a:latin typeface="+mn-ea"/>
                <a:ea typeface="+mn-ea"/>
              </a:rPr>
              <a:t>安全标志及其使用导则</a:t>
            </a:r>
            <a:r>
              <a:rPr lang="en-US" altLang="zh-CN" sz="1800" b="0" dirty="0">
                <a:solidFill>
                  <a:srgbClr val="000000"/>
                </a:solidFill>
                <a:latin typeface="+mn-ea"/>
                <a:ea typeface="+mn-ea"/>
              </a:rPr>
              <a:t>》</a:t>
            </a:r>
            <a:r>
              <a:rPr lang="zh-CN" altLang="en-US" sz="1800" b="0" dirty="0">
                <a:solidFill>
                  <a:srgbClr val="000000"/>
                </a:solidFill>
                <a:latin typeface="+mn-ea"/>
                <a:ea typeface="+mn-ea"/>
              </a:rPr>
              <a:t>来规定的，是提示作业人员预防危险，避免发生事故的统一标志，保证操作人员规范作业用电安全的一项重要措施。</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p:txBody>
      </p:sp>
    </p:spTree>
    <p:custDataLst>
      <p:tags r:id="rId1"/>
    </p:custDataLst>
    <p:extLst>
      <p:ext uri="{BB962C8B-B14F-4D97-AF65-F5344CB8AC3E}">
        <p14:creationId xmlns:p14="http://schemas.microsoft.com/office/powerpoint/2010/main" val="1273988065"/>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4399672"/>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二、标示牌按性质分为</a:t>
            </a:r>
            <a:r>
              <a:rPr lang="en-US" altLang="zh-CN" sz="2400" b="0" dirty="0">
                <a:solidFill>
                  <a:srgbClr val="000000"/>
                </a:solidFill>
              </a:rPr>
              <a:t>4</a:t>
            </a:r>
            <a:r>
              <a:rPr lang="zh-CN" altLang="en-US" sz="2400" b="0" dirty="0">
                <a:solidFill>
                  <a:srgbClr val="000000"/>
                </a:solidFill>
              </a:rPr>
              <a:t>类</a:t>
            </a:r>
            <a:br>
              <a:rPr lang="en-US" altLang="zh-CN" sz="2400" b="0" dirty="0">
                <a:solidFill>
                  <a:srgbClr val="000000"/>
                </a:solidFill>
              </a:rPr>
            </a:br>
            <a:br>
              <a:rPr lang="zh-CN" altLang="zh-CN" sz="2400" b="0" dirty="0">
                <a:solidFill>
                  <a:srgbClr val="000000"/>
                </a:solidFill>
              </a:rPr>
            </a:br>
            <a:endParaRPr lang="en-US" altLang="zh-CN" sz="1800" b="0" dirty="0">
              <a:solidFill>
                <a:srgbClr val="000000"/>
              </a:solidFill>
              <a:latin typeface="+mn-ea"/>
              <a:ea typeface="+mn-ea"/>
            </a:endParaRPr>
          </a:p>
          <a:p>
            <a:pPr fontAlgn="ctr">
              <a:lnSpc>
                <a:spcPts val="2700"/>
              </a:lnSpc>
            </a:pPr>
            <a:r>
              <a:rPr lang="zh-CN" altLang="en-US" sz="2400" b="0" dirty="0">
                <a:solidFill>
                  <a:srgbClr val="000000"/>
                </a:solidFill>
              </a:rPr>
              <a:t>（一）禁止类</a:t>
            </a:r>
            <a:endParaRPr lang="en-US" altLang="zh-CN" sz="2400" b="0" dirty="0">
              <a:solidFill>
                <a:srgbClr val="000000"/>
              </a:solidFill>
            </a:endParaRPr>
          </a:p>
          <a:p>
            <a:pPr fontAlgn="ctr">
              <a:lnSpc>
                <a:spcPts val="2700"/>
              </a:lnSpc>
            </a:pPr>
            <a:endParaRPr lang="en-US" altLang="zh-CN" sz="2400" b="0" dirty="0">
              <a:solidFill>
                <a:srgbClr val="000000"/>
              </a:solidFill>
            </a:endParaRPr>
          </a:p>
          <a:p>
            <a:pPr fontAlgn="ctr">
              <a:lnSpc>
                <a:spcPts val="2700"/>
              </a:lnSpc>
            </a:pPr>
            <a:r>
              <a:rPr lang="zh-CN" altLang="en-US" sz="1800" b="0" dirty="0">
                <a:solidFill>
                  <a:srgbClr val="000000"/>
                </a:solidFill>
                <a:latin typeface="+mn-ea"/>
                <a:ea typeface="+mn-ea"/>
              </a:rPr>
              <a:t>禁止类标志的含义是禁止人们不安全行为的图形标志。</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r>
              <a:rPr lang="zh-CN" altLang="en-US" sz="2400" b="0" dirty="0">
                <a:solidFill>
                  <a:srgbClr val="000000"/>
                </a:solidFill>
              </a:rPr>
              <a:t>（二）警告类</a:t>
            </a:r>
            <a:endParaRPr lang="en-US" altLang="zh-CN" sz="2400" b="0" dirty="0">
              <a:solidFill>
                <a:srgbClr val="000000"/>
              </a:solidFill>
            </a:endParaRPr>
          </a:p>
          <a:p>
            <a:pPr fontAlgn="ctr">
              <a:lnSpc>
                <a:spcPts val="2700"/>
              </a:lnSpc>
            </a:pPr>
            <a:endParaRPr lang="en-US" altLang="zh-CN" sz="1800" b="0" dirty="0">
              <a:solidFill>
                <a:srgbClr val="000000"/>
              </a:solidFill>
            </a:endParaRPr>
          </a:p>
          <a:p>
            <a:pPr fontAlgn="ctr">
              <a:lnSpc>
                <a:spcPts val="2700"/>
              </a:lnSpc>
            </a:pPr>
            <a:r>
              <a:rPr lang="zh-CN" altLang="en-US" sz="1800" b="0" dirty="0">
                <a:solidFill>
                  <a:srgbClr val="000000"/>
                </a:solidFill>
                <a:latin typeface="+mn-ea"/>
                <a:ea typeface="+mn-ea"/>
              </a:rPr>
              <a:t>警告类标志的基本含义是提醒人们对周围环境引起注意，以避免可能发生的危险的图形标志。</a:t>
            </a:r>
            <a:endParaRPr lang="en-US" altLang="zh-CN" sz="1800" b="0" dirty="0">
              <a:solidFill>
                <a:srgbClr val="000000"/>
              </a:solidFill>
              <a:latin typeface="+mn-ea"/>
              <a:ea typeface="+mn-ea"/>
            </a:endParaRPr>
          </a:p>
          <a:p>
            <a:pPr fontAlgn="ctr">
              <a:lnSpc>
                <a:spcPts val="2700"/>
              </a:lnSpc>
            </a:pPr>
            <a:endParaRPr lang="zh-CN" altLang="zh-CN" sz="1800" b="0" dirty="0">
              <a:solidFill>
                <a:srgbClr val="000000"/>
              </a:solidFill>
              <a:latin typeface="+mn-ea"/>
              <a:ea typeface="+mn-ea"/>
            </a:endParaRPr>
          </a:p>
        </p:txBody>
      </p:sp>
    </p:spTree>
    <p:custDataLst>
      <p:tags r:id="rId1"/>
    </p:custDataLst>
    <p:extLst>
      <p:ext uri="{BB962C8B-B14F-4D97-AF65-F5344CB8AC3E}">
        <p14:creationId xmlns:p14="http://schemas.microsoft.com/office/powerpoint/2010/main" val="3379066401"/>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组合 2"/>
          <p:cNvGrpSpPr/>
          <p:nvPr/>
        </p:nvGrpSpPr>
        <p:grpSpPr>
          <a:xfrm>
            <a:off x="1037138" y="2270833"/>
            <a:ext cx="6517213" cy="684609"/>
            <a:chOff x="1382851" y="1884777"/>
            <a:chExt cx="4138612" cy="912812"/>
          </a:xfrm>
        </p:grpSpPr>
        <p:sp>
          <p:nvSpPr>
            <p:cNvPr id="40" name="MH_SubTitle_1"/>
            <p:cNvSpPr/>
            <p:nvPr>
              <p:custDataLst>
                <p:tags r:id="rId9"/>
              </p:custDataLst>
            </p:nvPr>
          </p:nvSpPr>
          <p:spPr>
            <a:xfrm>
              <a:off x="2233751" y="1919702"/>
              <a:ext cx="3287712" cy="838200"/>
            </a:xfrm>
            <a:custGeom>
              <a:avLst/>
              <a:gdLst>
                <a:gd name="connsiteX0" fmla="*/ 122108 w 732631"/>
                <a:gd name="connsiteY0" fmla="*/ 0 h 5307012"/>
                <a:gd name="connsiteX1" fmla="*/ 610523 w 732631"/>
                <a:gd name="connsiteY1" fmla="*/ 0 h 5307012"/>
                <a:gd name="connsiteX2" fmla="*/ 732631 w 732631"/>
                <a:gd name="connsiteY2" fmla="*/ 122108 h 5307012"/>
                <a:gd name="connsiteX3" fmla="*/ 732631 w 732631"/>
                <a:gd name="connsiteY3" fmla="*/ 5307012 h 5307012"/>
                <a:gd name="connsiteX4" fmla="*/ 732631 w 732631"/>
                <a:gd name="connsiteY4" fmla="*/ 5307012 h 5307012"/>
                <a:gd name="connsiteX5" fmla="*/ 0 w 732631"/>
                <a:gd name="connsiteY5" fmla="*/ 5307012 h 5307012"/>
                <a:gd name="connsiteX6" fmla="*/ 0 w 732631"/>
                <a:gd name="connsiteY6" fmla="*/ 5307012 h 5307012"/>
                <a:gd name="connsiteX7" fmla="*/ 0 w 732631"/>
                <a:gd name="connsiteY7" fmla="*/ 122108 h 5307012"/>
                <a:gd name="connsiteX8" fmla="*/ 122108 w 732631"/>
                <a:gd name="connsiteY8" fmla="*/ 0 h 53070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2631" h="5307012">
                  <a:moveTo>
                    <a:pt x="732631" y="884525"/>
                  </a:moveTo>
                  <a:lnTo>
                    <a:pt x="732631" y="4422487"/>
                  </a:lnTo>
                  <a:cubicBezTo>
                    <a:pt x="732631" y="4910992"/>
                    <a:pt x="725084" y="5307008"/>
                    <a:pt x="715774" y="5307008"/>
                  </a:cubicBezTo>
                  <a:lnTo>
                    <a:pt x="0" y="5307008"/>
                  </a:lnTo>
                  <a:lnTo>
                    <a:pt x="0" y="5307008"/>
                  </a:lnTo>
                  <a:lnTo>
                    <a:pt x="0" y="4"/>
                  </a:lnTo>
                  <a:lnTo>
                    <a:pt x="0" y="4"/>
                  </a:lnTo>
                  <a:lnTo>
                    <a:pt x="715774" y="4"/>
                  </a:lnTo>
                  <a:cubicBezTo>
                    <a:pt x="725084" y="4"/>
                    <a:pt x="732631" y="396020"/>
                    <a:pt x="732631" y="884525"/>
                  </a:cubicBezTo>
                  <a:close/>
                </a:path>
              </a:pathLst>
            </a:custGeom>
            <a:solidFill>
              <a:schemeClr val="accent1">
                <a:lumMod val="20000"/>
                <a:lumOff val="80000"/>
                <a:alpha val="90000"/>
              </a:schemeClr>
            </a:solidFill>
            <a:ln>
              <a:noFill/>
            </a:ln>
            <a:effectLst/>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270000" tIns="0" rIns="0" bIns="0" spcCol="1270" anchor="ctr">
              <a:normAutofit/>
            </a:bodyPr>
            <a:lstStyle/>
            <a:p>
              <a:pPr>
                <a:lnSpc>
                  <a:spcPct val="130000"/>
                </a:lnSpc>
                <a:defRPr/>
              </a:pPr>
              <a:r>
                <a:rPr lang="zh-CN" altLang="en-US" sz="1500" dirty="0">
                  <a:solidFill>
                    <a:srgbClr val="565656"/>
                  </a:solidFill>
                </a:rPr>
                <a:t>    一、安全用电知识 </a:t>
              </a:r>
            </a:p>
          </p:txBody>
        </p:sp>
        <p:sp>
          <p:nvSpPr>
            <p:cNvPr id="41" name="MH_Other_1"/>
            <p:cNvSpPr/>
            <p:nvPr>
              <p:custDataLst>
                <p:tags r:id="rId10"/>
              </p:custDataLst>
            </p:nvPr>
          </p:nvSpPr>
          <p:spPr>
            <a:xfrm>
              <a:off x="1382851" y="1884777"/>
              <a:ext cx="1041400" cy="912812"/>
            </a:xfrm>
            <a:custGeom>
              <a:avLst/>
              <a:gdLst>
                <a:gd name="connsiteX0" fmla="*/ 0 w 872351"/>
                <a:gd name="connsiteY0" fmla="*/ 0 h 721783"/>
                <a:gd name="connsiteX1" fmla="*/ 697880 w 872351"/>
                <a:gd name="connsiteY1" fmla="*/ 0 h 721783"/>
                <a:gd name="connsiteX2" fmla="*/ 872351 w 872351"/>
                <a:gd name="connsiteY2" fmla="*/ 360892 h 721783"/>
                <a:gd name="connsiteX3" fmla="*/ 697880 w 872351"/>
                <a:gd name="connsiteY3" fmla="*/ 721783 h 721783"/>
                <a:gd name="connsiteX4" fmla="*/ 0 w 872351"/>
                <a:gd name="connsiteY4" fmla="*/ 721783 h 7217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2351" h="721783">
                  <a:moveTo>
                    <a:pt x="0" y="0"/>
                  </a:moveTo>
                  <a:lnTo>
                    <a:pt x="697880" y="0"/>
                  </a:lnTo>
                  <a:lnTo>
                    <a:pt x="872351" y="360892"/>
                  </a:lnTo>
                  <a:lnTo>
                    <a:pt x="697880" y="721783"/>
                  </a:lnTo>
                  <a:lnTo>
                    <a:pt x="0" y="721783"/>
                  </a:lnTo>
                  <a:close/>
                </a:path>
              </a:pathLst>
            </a:custGeom>
            <a:solidFill>
              <a:schemeClr val="accent1"/>
            </a:solidFill>
            <a:ln w="762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CN" sz="3000" dirty="0">
                  <a:solidFill>
                    <a:srgbClr val="FFFFFF"/>
                  </a:solidFill>
                </a:rPr>
                <a:t>1</a:t>
              </a:r>
              <a:endParaRPr lang="zh-CN" altLang="en-US" sz="3000" dirty="0">
                <a:solidFill>
                  <a:srgbClr val="FFFFFF"/>
                </a:solidFill>
              </a:endParaRPr>
            </a:p>
          </p:txBody>
        </p:sp>
      </p:grpSp>
      <p:grpSp>
        <p:nvGrpSpPr>
          <p:cNvPr id="4" name="组合 3"/>
          <p:cNvGrpSpPr/>
          <p:nvPr/>
        </p:nvGrpSpPr>
        <p:grpSpPr>
          <a:xfrm>
            <a:off x="1037138" y="2964968"/>
            <a:ext cx="6517212" cy="684610"/>
            <a:chOff x="1382851" y="2810290"/>
            <a:chExt cx="4138612" cy="912813"/>
          </a:xfrm>
        </p:grpSpPr>
        <p:sp>
          <p:nvSpPr>
            <p:cNvPr id="42" name="MH_SubTitle_2"/>
            <p:cNvSpPr/>
            <p:nvPr>
              <p:custDataLst>
                <p:tags r:id="rId7"/>
              </p:custDataLst>
            </p:nvPr>
          </p:nvSpPr>
          <p:spPr>
            <a:xfrm>
              <a:off x="2233751" y="2845214"/>
              <a:ext cx="3287712" cy="838200"/>
            </a:xfrm>
            <a:custGeom>
              <a:avLst/>
              <a:gdLst>
                <a:gd name="connsiteX0" fmla="*/ 122108 w 732631"/>
                <a:gd name="connsiteY0" fmla="*/ 0 h 5307012"/>
                <a:gd name="connsiteX1" fmla="*/ 610523 w 732631"/>
                <a:gd name="connsiteY1" fmla="*/ 0 h 5307012"/>
                <a:gd name="connsiteX2" fmla="*/ 732631 w 732631"/>
                <a:gd name="connsiteY2" fmla="*/ 122108 h 5307012"/>
                <a:gd name="connsiteX3" fmla="*/ 732631 w 732631"/>
                <a:gd name="connsiteY3" fmla="*/ 5307012 h 5307012"/>
                <a:gd name="connsiteX4" fmla="*/ 732631 w 732631"/>
                <a:gd name="connsiteY4" fmla="*/ 5307012 h 5307012"/>
                <a:gd name="connsiteX5" fmla="*/ 0 w 732631"/>
                <a:gd name="connsiteY5" fmla="*/ 5307012 h 5307012"/>
                <a:gd name="connsiteX6" fmla="*/ 0 w 732631"/>
                <a:gd name="connsiteY6" fmla="*/ 5307012 h 5307012"/>
                <a:gd name="connsiteX7" fmla="*/ 0 w 732631"/>
                <a:gd name="connsiteY7" fmla="*/ 122108 h 5307012"/>
                <a:gd name="connsiteX8" fmla="*/ 122108 w 732631"/>
                <a:gd name="connsiteY8" fmla="*/ 0 h 53070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2631" h="5307012">
                  <a:moveTo>
                    <a:pt x="732631" y="884525"/>
                  </a:moveTo>
                  <a:lnTo>
                    <a:pt x="732631" y="4422487"/>
                  </a:lnTo>
                  <a:cubicBezTo>
                    <a:pt x="732631" y="4910992"/>
                    <a:pt x="725084" y="5307008"/>
                    <a:pt x="715774" y="5307008"/>
                  </a:cubicBezTo>
                  <a:lnTo>
                    <a:pt x="0" y="5307008"/>
                  </a:lnTo>
                  <a:lnTo>
                    <a:pt x="0" y="5307008"/>
                  </a:lnTo>
                  <a:lnTo>
                    <a:pt x="0" y="4"/>
                  </a:lnTo>
                  <a:lnTo>
                    <a:pt x="0" y="4"/>
                  </a:lnTo>
                  <a:lnTo>
                    <a:pt x="715774" y="4"/>
                  </a:lnTo>
                  <a:cubicBezTo>
                    <a:pt x="725084" y="4"/>
                    <a:pt x="732631" y="396020"/>
                    <a:pt x="732631" y="884525"/>
                  </a:cubicBezTo>
                  <a:close/>
                </a:path>
              </a:pathLst>
            </a:custGeom>
            <a:solidFill>
              <a:schemeClr val="accent1">
                <a:lumMod val="20000"/>
                <a:lumOff val="80000"/>
                <a:alpha val="90000"/>
              </a:schemeClr>
            </a:solidFill>
            <a:ln>
              <a:noFill/>
            </a:ln>
            <a:effectLst/>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270000" tIns="0" rIns="0" bIns="0" spcCol="1270" anchor="ctr">
              <a:normAutofit/>
            </a:bodyPr>
            <a:lstStyle/>
            <a:p>
              <a:pPr>
                <a:lnSpc>
                  <a:spcPct val="130000"/>
                </a:lnSpc>
                <a:defRPr/>
              </a:pPr>
              <a:r>
                <a:rPr lang="zh-CN" altLang="en-US" sz="1500" dirty="0">
                  <a:solidFill>
                    <a:srgbClr val="565656"/>
                  </a:solidFill>
                </a:rPr>
                <a:t>    二、触电急救</a:t>
              </a:r>
            </a:p>
          </p:txBody>
        </p:sp>
        <p:sp>
          <p:nvSpPr>
            <p:cNvPr id="43" name="MH_Other_2"/>
            <p:cNvSpPr/>
            <p:nvPr>
              <p:custDataLst>
                <p:tags r:id="rId8"/>
              </p:custDataLst>
            </p:nvPr>
          </p:nvSpPr>
          <p:spPr>
            <a:xfrm>
              <a:off x="1382851" y="2810290"/>
              <a:ext cx="1041400" cy="912813"/>
            </a:xfrm>
            <a:custGeom>
              <a:avLst/>
              <a:gdLst>
                <a:gd name="connsiteX0" fmla="*/ 0 w 872351"/>
                <a:gd name="connsiteY0" fmla="*/ 0 h 721783"/>
                <a:gd name="connsiteX1" fmla="*/ 697880 w 872351"/>
                <a:gd name="connsiteY1" fmla="*/ 0 h 721783"/>
                <a:gd name="connsiteX2" fmla="*/ 872351 w 872351"/>
                <a:gd name="connsiteY2" fmla="*/ 360892 h 721783"/>
                <a:gd name="connsiteX3" fmla="*/ 697880 w 872351"/>
                <a:gd name="connsiteY3" fmla="*/ 721783 h 721783"/>
                <a:gd name="connsiteX4" fmla="*/ 0 w 872351"/>
                <a:gd name="connsiteY4" fmla="*/ 721783 h 7217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2351" h="721783">
                  <a:moveTo>
                    <a:pt x="0" y="0"/>
                  </a:moveTo>
                  <a:lnTo>
                    <a:pt x="697880" y="0"/>
                  </a:lnTo>
                  <a:lnTo>
                    <a:pt x="872351" y="360892"/>
                  </a:lnTo>
                  <a:lnTo>
                    <a:pt x="697880" y="721783"/>
                  </a:lnTo>
                  <a:lnTo>
                    <a:pt x="0" y="721783"/>
                  </a:lnTo>
                  <a:close/>
                </a:path>
              </a:pathLst>
            </a:custGeom>
            <a:solidFill>
              <a:schemeClr val="accent1"/>
            </a:solidFill>
            <a:ln w="762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CN" sz="3000" dirty="0">
                  <a:solidFill>
                    <a:srgbClr val="FFFFFF"/>
                  </a:solidFill>
                </a:rPr>
                <a:t>2</a:t>
              </a:r>
              <a:endParaRPr lang="zh-CN" altLang="en-US" sz="3000" dirty="0">
                <a:solidFill>
                  <a:srgbClr val="FFFFFF"/>
                </a:solidFill>
              </a:endParaRPr>
            </a:p>
          </p:txBody>
        </p:sp>
      </p:grpSp>
      <p:grpSp>
        <p:nvGrpSpPr>
          <p:cNvPr id="5" name="组合 4"/>
          <p:cNvGrpSpPr/>
          <p:nvPr/>
        </p:nvGrpSpPr>
        <p:grpSpPr>
          <a:xfrm>
            <a:off x="1037138" y="3659102"/>
            <a:ext cx="6517212" cy="1380960"/>
            <a:chOff x="1382851" y="3735802"/>
            <a:chExt cx="4138612" cy="1841280"/>
          </a:xfrm>
        </p:grpSpPr>
        <p:sp>
          <p:nvSpPr>
            <p:cNvPr id="44" name="MH_SubTitle_3"/>
            <p:cNvSpPr/>
            <p:nvPr>
              <p:custDataLst>
                <p:tags r:id="rId3"/>
              </p:custDataLst>
            </p:nvPr>
          </p:nvSpPr>
          <p:spPr>
            <a:xfrm>
              <a:off x="2233751" y="3770727"/>
              <a:ext cx="3287712" cy="838200"/>
            </a:xfrm>
            <a:custGeom>
              <a:avLst/>
              <a:gdLst>
                <a:gd name="connsiteX0" fmla="*/ 122108 w 732631"/>
                <a:gd name="connsiteY0" fmla="*/ 0 h 5307012"/>
                <a:gd name="connsiteX1" fmla="*/ 610523 w 732631"/>
                <a:gd name="connsiteY1" fmla="*/ 0 h 5307012"/>
                <a:gd name="connsiteX2" fmla="*/ 732631 w 732631"/>
                <a:gd name="connsiteY2" fmla="*/ 122108 h 5307012"/>
                <a:gd name="connsiteX3" fmla="*/ 732631 w 732631"/>
                <a:gd name="connsiteY3" fmla="*/ 5307012 h 5307012"/>
                <a:gd name="connsiteX4" fmla="*/ 732631 w 732631"/>
                <a:gd name="connsiteY4" fmla="*/ 5307012 h 5307012"/>
                <a:gd name="connsiteX5" fmla="*/ 0 w 732631"/>
                <a:gd name="connsiteY5" fmla="*/ 5307012 h 5307012"/>
                <a:gd name="connsiteX6" fmla="*/ 0 w 732631"/>
                <a:gd name="connsiteY6" fmla="*/ 5307012 h 5307012"/>
                <a:gd name="connsiteX7" fmla="*/ 0 w 732631"/>
                <a:gd name="connsiteY7" fmla="*/ 122108 h 5307012"/>
                <a:gd name="connsiteX8" fmla="*/ 122108 w 732631"/>
                <a:gd name="connsiteY8" fmla="*/ 0 h 53070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2631" h="5307012">
                  <a:moveTo>
                    <a:pt x="732631" y="884525"/>
                  </a:moveTo>
                  <a:lnTo>
                    <a:pt x="732631" y="4422487"/>
                  </a:lnTo>
                  <a:cubicBezTo>
                    <a:pt x="732631" y="4910992"/>
                    <a:pt x="725084" y="5307008"/>
                    <a:pt x="715774" y="5307008"/>
                  </a:cubicBezTo>
                  <a:lnTo>
                    <a:pt x="0" y="5307008"/>
                  </a:lnTo>
                  <a:lnTo>
                    <a:pt x="0" y="5307008"/>
                  </a:lnTo>
                  <a:lnTo>
                    <a:pt x="0" y="4"/>
                  </a:lnTo>
                  <a:lnTo>
                    <a:pt x="0" y="4"/>
                  </a:lnTo>
                  <a:lnTo>
                    <a:pt x="715774" y="4"/>
                  </a:lnTo>
                  <a:cubicBezTo>
                    <a:pt x="725084" y="4"/>
                    <a:pt x="732631" y="396020"/>
                    <a:pt x="732631" y="884525"/>
                  </a:cubicBezTo>
                  <a:close/>
                </a:path>
              </a:pathLst>
            </a:custGeom>
            <a:solidFill>
              <a:schemeClr val="accent1">
                <a:lumMod val="20000"/>
                <a:lumOff val="80000"/>
                <a:alpha val="90000"/>
              </a:schemeClr>
            </a:solidFill>
            <a:ln>
              <a:noFill/>
            </a:ln>
            <a:effectLst/>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270000" tIns="0" rIns="0" bIns="0" spcCol="1270" anchor="ctr">
              <a:normAutofit/>
            </a:bodyPr>
            <a:lstStyle/>
            <a:p>
              <a:pPr>
                <a:lnSpc>
                  <a:spcPct val="130000"/>
                </a:lnSpc>
                <a:defRPr/>
              </a:pPr>
              <a:r>
                <a:rPr lang="zh-CN" altLang="en-US" sz="1500" dirty="0">
                  <a:solidFill>
                    <a:srgbClr val="565656"/>
                  </a:solidFill>
                </a:rPr>
                <a:t>     三、常用的电工安全标识</a:t>
              </a:r>
            </a:p>
          </p:txBody>
        </p:sp>
        <p:sp>
          <p:nvSpPr>
            <p:cNvPr id="45" name="MH_Other_3"/>
            <p:cNvSpPr/>
            <p:nvPr>
              <p:custDataLst>
                <p:tags r:id="rId4"/>
              </p:custDataLst>
            </p:nvPr>
          </p:nvSpPr>
          <p:spPr>
            <a:xfrm>
              <a:off x="1382851" y="3735802"/>
              <a:ext cx="1041400" cy="912812"/>
            </a:xfrm>
            <a:custGeom>
              <a:avLst/>
              <a:gdLst>
                <a:gd name="connsiteX0" fmla="*/ 0 w 872351"/>
                <a:gd name="connsiteY0" fmla="*/ 0 h 721783"/>
                <a:gd name="connsiteX1" fmla="*/ 697880 w 872351"/>
                <a:gd name="connsiteY1" fmla="*/ 0 h 721783"/>
                <a:gd name="connsiteX2" fmla="*/ 872351 w 872351"/>
                <a:gd name="connsiteY2" fmla="*/ 360892 h 721783"/>
                <a:gd name="connsiteX3" fmla="*/ 697880 w 872351"/>
                <a:gd name="connsiteY3" fmla="*/ 721783 h 721783"/>
                <a:gd name="connsiteX4" fmla="*/ 0 w 872351"/>
                <a:gd name="connsiteY4" fmla="*/ 721783 h 7217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2351" h="721783">
                  <a:moveTo>
                    <a:pt x="0" y="0"/>
                  </a:moveTo>
                  <a:lnTo>
                    <a:pt x="697880" y="0"/>
                  </a:lnTo>
                  <a:lnTo>
                    <a:pt x="872351" y="360892"/>
                  </a:lnTo>
                  <a:lnTo>
                    <a:pt x="697880" y="721783"/>
                  </a:lnTo>
                  <a:lnTo>
                    <a:pt x="0" y="721783"/>
                  </a:lnTo>
                  <a:close/>
                </a:path>
              </a:pathLst>
            </a:custGeom>
            <a:solidFill>
              <a:schemeClr val="accent1"/>
            </a:solidFill>
            <a:ln w="762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CN" sz="3000" dirty="0">
                  <a:solidFill>
                    <a:srgbClr val="FFFFFF"/>
                  </a:solidFill>
                </a:rPr>
                <a:t>3</a:t>
              </a:r>
              <a:endParaRPr lang="zh-CN" altLang="en-US" sz="3000" dirty="0">
                <a:solidFill>
                  <a:srgbClr val="FFFFFF"/>
                </a:solidFill>
              </a:endParaRPr>
            </a:p>
          </p:txBody>
        </p:sp>
        <p:sp>
          <p:nvSpPr>
            <p:cNvPr id="13" name="MH_SubTitle_3">
              <a:extLst>
                <a:ext uri="{FF2B5EF4-FFF2-40B4-BE49-F238E27FC236}">
                  <a16:creationId xmlns:a16="http://schemas.microsoft.com/office/drawing/2014/main" id="{9AE7A734-125F-42A8-A551-1B9CABE3B4C0}"/>
                </a:ext>
              </a:extLst>
            </p:cNvPr>
            <p:cNvSpPr/>
            <p:nvPr>
              <p:custDataLst>
                <p:tags r:id="rId5"/>
              </p:custDataLst>
            </p:nvPr>
          </p:nvSpPr>
          <p:spPr>
            <a:xfrm>
              <a:off x="2233751" y="4699195"/>
              <a:ext cx="3287712" cy="838200"/>
            </a:xfrm>
            <a:custGeom>
              <a:avLst/>
              <a:gdLst>
                <a:gd name="connsiteX0" fmla="*/ 122108 w 732631"/>
                <a:gd name="connsiteY0" fmla="*/ 0 h 5307012"/>
                <a:gd name="connsiteX1" fmla="*/ 610523 w 732631"/>
                <a:gd name="connsiteY1" fmla="*/ 0 h 5307012"/>
                <a:gd name="connsiteX2" fmla="*/ 732631 w 732631"/>
                <a:gd name="connsiteY2" fmla="*/ 122108 h 5307012"/>
                <a:gd name="connsiteX3" fmla="*/ 732631 w 732631"/>
                <a:gd name="connsiteY3" fmla="*/ 5307012 h 5307012"/>
                <a:gd name="connsiteX4" fmla="*/ 732631 w 732631"/>
                <a:gd name="connsiteY4" fmla="*/ 5307012 h 5307012"/>
                <a:gd name="connsiteX5" fmla="*/ 0 w 732631"/>
                <a:gd name="connsiteY5" fmla="*/ 5307012 h 5307012"/>
                <a:gd name="connsiteX6" fmla="*/ 0 w 732631"/>
                <a:gd name="connsiteY6" fmla="*/ 5307012 h 5307012"/>
                <a:gd name="connsiteX7" fmla="*/ 0 w 732631"/>
                <a:gd name="connsiteY7" fmla="*/ 122108 h 5307012"/>
                <a:gd name="connsiteX8" fmla="*/ 122108 w 732631"/>
                <a:gd name="connsiteY8" fmla="*/ 0 h 53070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2631" h="5307012">
                  <a:moveTo>
                    <a:pt x="732631" y="884525"/>
                  </a:moveTo>
                  <a:lnTo>
                    <a:pt x="732631" y="4422487"/>
                  </a:lnTo>
                  <a:cubicBezTo>
                    <a:pt x="732631" y="4910992"/>
                    <a:pt x="725084" y="5307008"/>
                    <a:pt x="715774" y="5307008"/>
                  </a:cubicBezTo>
                  <a:lnTo>
                    <a:pt x="0" y="5307008"/>
                  </a:lnTo>
                  <a:lnTo>
                    <a:pt x="0" y="5307008"/>
                  </a:lnTo>
                  <a:lnTo>
                    <a:pt x="0" y="4"/>
                  </a:lnTo>
                  <a:lnTo>
                    <a:pt x="0" y="4"/>
                  </a:lnTo>
                  <a:lnTo>
                    <a:pt x="715774" y="4"/>
                  </a:lnTo>
                  <a:cubicBezTo>
                    <a:pt x="725084" y="4"/>
                    <a:pt x="732631" y="396020"/>
                    <a:pt x="732631" y="884525"/>
                  </a:cubicBezTo>
                  <a:close/>
                </a:path>
              </a:pathLst>
            </a:custGeom>
            <a:solidFill>
              <a:schemeClr val="accent1">
                <a:lumMod val="20000"/>
                <a:lumOff val="80000"/>
                <a:alpha val="90000"/>
              </a:schemeClr>
            </a:solidFill>
            <a:ln>
              <a:noFill/>
            </a:ln>
            <a:effectLst/>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270000" tIns="0" rIns="0" bIns="0" spcCol="1270" anchor="ctr">
              <a:normAutofit/>
            </a:bodyPr>
            <a:lstStyle/>
            <a:p>
              <a:pPr>
                <a:lnSpc>
                  <a:spcPct val="130000"/>
                </a:lnSpc>
                <a:defRPr/>
              </a:pPr>
              <a:r>
                <a:rPr lang="zh-CN" altLang="en-US" sz="1500" dirty="0">
                  <a:solidFill>
                    <a:srgbClr val="565656"/>
                  </a:solidFill>
                </a:rPr>
                <a:t>     四、电气火灾的消防知识</a:t>
              </a:r>
            </a:p>
          </p:txBody>
        </p:sp>
        <p:sp>
          <p:nvSpPr>
            <p:cNvPr id="14" name="MH_Other_3">
              <a:extLst>
                <a:ext uri="{FF2B5EF4-FFF2-40B4-BE49-F238E27FC236}">
                  <a16:creationId xmlns:a16="http://schemas.microsoft.com/office/drawing/2014/main" id="{EC6E2017-5924-4DDD-9A3C-F7AE83537649}"/>
                </a:ext>
              </a:extLst>
            </p:cNvPr>
            <p:cNvSpPr/>
            <p:nvPr>
              <p:custDataLst>
                <p:tags r:id="rId6"/>
              </p:custDataLst>
            </p:nvPr>
          </p:nvSpPr>
          <p:spPr>
            <a:xfrm>
              <a:off x="1382851" y="4664270"/>
              <a:ext cx="1041400" cy="912812"/>
            </a:xfrm>
            <a:custGeom>
              <a:avLst/>
              <a:gdLst>
                <a:gd name="connsiteX0" fmla="*/ 0 w 872351"/>
                <a:gd name="connsiteY0" fmla="*/ 0 h 721783"/>
                <a:gd name="connsiteX1" fmla="*/ 697880 w 872351"/>
                <a:gd name="connsiteY1" fmla="*/ 0 h 721783"/>
                <a:gd name="connsiteX2" fmla="*/ 872351 w 872351"/>
                <a:gd name="connsiteY2" fmla="*/ 360892 h 721783"/>
                <a:gd name="connsiteX3" fmla="*/ 697880 w 872351"/>
                <a:gd name="connsiteY3" fmla="*/ 721783 h 721783"/>
                <a:gd name="connsiteX4" fmla="*/ 0 w 872351"/>
                <a:gd name="connsiteY4" fmla="*/ 721783 h 7217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2351" h="721783">
                  <a:moveTo>
                    <a:pt x="0" y="0"/>
                  </a:moveTo>
                  <a:lnTo>
                    <a:pt x="697880" y="0"/>
                  </a:lnTo>
                  <a:lnTo>
                    <a:pt x="872351" y="360892"/>
                  </a:lnTo>
                  <a:lnTo>
                    <a:pt x="697880" y="721783"/>
                  </a:lnTo>
                  <a:lnTo>
                    <a:pt x="0" y="721783"/>
                  </a:lnTo>
                  <a:close/>
                </a:path>
              </a:pathLst>
            </a:custGeom>
            <a:solidFill>
              <a:schemeClr val="accent1"/>
            </a:solidFill>
            <a:ln w="762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CN" sz="3000" dirty="0">
                  <a:solidFill>
                    <a:srgbClr val="FFFFFF"/>
                  </a:solidFill>
                </a:rPr>
                <a:t>4</a:t>
              </a:r>
              <a:endParaRPr lang="zh-CN" altLang="en-US" sz="3000" dirty="0">
                <a:solidFill>
                  <a:srgbClr val="FFFFFF"/>
                </a:solidFill>
              </a:endParaRPr>
            </a:p>
          </p:txBody>
        </p:sp>
      </p:grpSp>
      <p:sp>
        <p:nvSpPr>
          <p:cNvPr id="3080" name="MH_PageTitle"/>
          <p:cNvSpPr>
            <a:spLocks noGrp="1"/>
          </p:cNvSpPr>
          <p:nvPr>
            <p:ph type="title"/>
            <p:custDataLst>
              <p:tags r:id="rId2"/>
            </p:custDataLst>
          </p:nvPr>
        </p:nvSpPr>
        <p:spPr>
          <a:xfrm>
            <a:off x="1868602" y="1492123"/>
            <a:ext cx="5406796" cy="524696"/>
          </a:xfrm>
        </p:spPr>
        <p:txBody>
          <a:bodyPr>
            <a:normAutofit fontScale="90000"/>
          </a:bodyPr>
          <a:lstStyle/>
          <a:p>
            <a:pPr algn="ctr" eaLnBrk="1" hangingPunct="1"/>
            <a:r>
              <a:rPr lang="zh-CN" altLang="en-US" dirty="0"/>
              <a:t>第一章</a:t>
            </a:r>
            <a:endParaRPr lang="en-US" altLang="zh-CN" dirty="0"/>
          </a:p>
        </p:txBody>
      </p:sp>
    </p:spTree>
    <p:custDataLst>
      <p:tags r:id="rId1"/>
    </p:custDataLst>
    <p:extLst>
      <p:ext uri="{BB962C8B-B14F-4D97-AF65-F5344CB8AC3E}">
        <p14:creationId xmlns:p14="http://schemas.microsoft.com/office/powerpoint/2010/main" val="3647256656"/>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1000"/>
                                        <p:tgtEl>
                                          <p:spTgt spid="5"/>
                                        </p:tgtEl>
                                      </p:cBhvr>
                                    </p:animEffect>
                                    <p:anim calcmode="lin" valueType="num">
                                      <p:cBhvr>
                                        <p:cTn id="21" dur="1000" fill="hold"/>
                                        <p:tgtEl>
                                          <p:spTgt spid="5"/>
                                        </p:tgtEl>
                                        <p:attrNameLst>
                                          <p:attrName>ppt_x</p:attrName>
                                        </p:attrNameLst>
                                      </p:cBhvr>
                                      <p:tavLst>
                                        <p:tav tm="0">
                                          <p:val>
                                            <p:strVal val="#ppt_x"/>
                                          </p:val>
                                        </p:tav>
                                        <p:tav tm="100000">
                                          <p:val>
                                            <p:strVal val="#ppt_x"/>
                                          </p:val>
                                        </p:tav>
                                      </p:tavLst>
                                    </p:anim>
                                    <p:anim calcmode="lin" valueType="num">
                                      <p:cBhvr>
                                        <p:cTn id="22"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3893234"/>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（三）指令类</a:t>
            </a:r>
            <a:endParaRPr lang="en-US" altLang="zh-CN" sz="2400" b="0" dirty="0">
              <a:solidFill>
                <a:srgbClr val="000000"/>
              </a:solidFill>
            </a:endParaRPr>
          </a:p>
          <a:p>
            <a:pPr fontAlgn="ctr">
              <a:lnSpc>
                <a:spcPts val="2700"/>
              </a:lnSpc>
            </a:pPr>
            <a:endParaRPr lang="en-US" altLang="zh-CN" sz="2400" b="0" dirty="0">
              <a:solidFill>
                <a:srgbClr val="000000"/>
              </a:solidFill>
            </a:endParaRPr>
          </a:p>
          <a:p>
            <a:pPr fontAlgn="ctr">
              <a:lnSpc>
                <a:spcPts val="2700"/>
              </a:lnSpc>
            </a:pPr>
            <a:r>
              <a:rPr lang="zh-CN" altLang="en-US" sz="1800" b="0" dirty="0">
                <a:solidFill>
                  <a:srgbClr val="000000"/>
                </a:solidFill>
                <a:latin typeface="+mn-ea"/>
                <a:ea typeface="+mn-ea"/>
              </a:rPr>
              <a:t>指令类标志的基本含义是强制人们必须做出某种动作或采用防范措施的图形标志。</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r>
              <a:rPr lang="zh-CN" altLang="en-US" sz="2400" b="0" dirty="0">
                <a:solidFill>
                  <a:srgbClr val="000000"/>
                </a:solidFill>
              </a:rPr>
              <a:t>（四）提示类</a:t>
            </a:r>
            <a:endParaRPr lang="en-US" altLang="zh-CN" sz="2400" b="0" dirty="0">
              <a:solidFill>
                <a:srgbClr val="000000"/>
              </a:solidFill>
            </a:endParaRPr>
          </a:p>
          <a:p>
            <a:pPr fontAlgn="ctr">
              <a:lnSpc>
                <a:spcPts val="2700"/>
              </a:lnSpc>
            </a:pPr>
            <a:endParaRPr lang="en-US" altLang="zh-CN" sz="1800" b="0" dirty="0">
              <a:solidFill>
                <a:srgbClr val="000000"/>
              </a:solidFill>
            </a:endParaRPr>
          </a:p>
          <a:p>
            <a:pPr fontAlgn="ctr">
              <a:lnSpc>
                <a:spcPts val="2700"/>
              </a:lnSpc>
            </a:pPr>
            <a:r>
              <a:rPr lang="zh-CN" altLang="en-US" sz="1800" b="0" dirty="0">
                <a:solidFill>
                  <a:srgbClr val="000000"/>
                </a:solidFill>
                <a:latin typeface="+mn-ea"/>
                <a:ea typeface="+mn-ea"/>
              </a:rPr>
              <a:t>提示类标识的基本含义是向人们提供某种信息（如标明安全设施或场所旁）的图形标志。</a:t>
            </a:r>
            <a:endParaRPr lang="en-US" altLang="zh-CN" sz="1800" b="0" dirty="0">
              <a:solidFill>
                <a:srgbClr val="000000"/>
              </a:solidFill>
              <a:latin typeface="+mn-ea"/>
              <a:ea typeface="+mn-ea"/>
            </a:endParaRPr>
          </a:p>
          <a:p>
            <a:pPr fontAlgn="ctr">
              <a:lnSpc>
                <a:spcPts val="2700"/>
              </a:lnSpc>
            </a:pPr>
            <a:endParaRPr lang="zh-CN" altLang="zh-CN" sz="1800" b="0" dirty="0">
              <a:solidFill>
                <a:srgbClr val="000000"/>
              </a:solidFill>
              <a:latin typeface="+mn-ea"/>
              <a:ea typeface="+mn-ea"/>
            </a:endParaRPr>
          </a:p>
        </p:txBody>
      </p:sp>
    </p:spTree>
    <p:custDataLst>
      <p:tags r:id="rId1"/>
    </p:custDataLst>
    <p:extLst>
      <p:ext uri="{BB962C8B-B14F-4D97-AF65-F5344CB8AC3E}">
        <p14:creationId xmlns:p14="http://schemas.microsoft.com/office/powerpoint/2010/main" val="1470223251"/>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300382"/>
            <a:ext cx="8158433" cy="3893234"/>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三、标示牌的悬挂场所规定</a:t>
            </a:r>
            <a:br>
              <a:rPr lang="en-US" altLang="zh-CN" sz="2400" b="0" dirty="0">
                <a:solidFill>
                  <a:srgbClr val="000000"/>
                </a:solidFill>
              </a:rPr>
            </a:br>
            <a:br>
              <a:rPr lang="zh-CN" altLang="zh-CN" sz="2400" b="0" dirty="0">
                <a:solidFill>
                  <a:srgbClr val="000000"/>
                </a:solidFill>
              </a:rPr>
            </a:br>
            <a:endParaRPr lang="en-US" altLang="zh-CN" sz="1800" b="0" dirty="0">
              <a:solidFill>
                <a:srgbClr val="000000"/>
              </a:solidFill>
              <a:latin typeface="+mn-ea"/>
              <a:ea typeface="+mn-ea"/>
            </a:endParaRPr>
          </a:p>
          <a:p>
            <a:pPr fontAlgn="ctr">
              <a:lnSpc>
                <a:spcPts val="2700"/>
              </a:lnSpc>
            </a:pPr>
            <a:r>
              <a:rPr lang="zh-CN" altLang="en-US" sz="2400" b="0" dirty="0">
                <a:solidFill>
                  <a:srgbClr val="000000"/>
                </a:solidFill>
              </a:rPr>
              <a:t>（一）配挂设置要求</a:t>
            </a:r>
            <a:endParaRPr lang="en-US" altLang="zh-CN" sz="2400" b="0" dirty="0">
              <a:solidFill>
                <a:srgbClr val="000000"/>
              </a:solidFill>
            </a:endParaRPr>
          </a:p>
          <a:p>
            <a:pPr fontAlgn="ctr">
              <a:lnSpc>
                <a:spcPts val="2700"/>
              </a:lnSpc>
            </a:pPr>
            <a:endParaRPr lang="en-US" altLang="zh-CN" sz="2400" b="0" dirty="0">
              <a:solidFill>
                <a:srgbClr val="000000"/>
              </a:solidFill>
            </a:endParaRPr>
          </a:p>
          <a:p>
            <a:pPr fontAlgn="ctr">
              <a:lnSpc>
                <a:spcPts val="2700"/>
              </a:lnSpc>
            </a:pPr>
            <a:r>
              <a:rPr lang="en-US" altLang="zh-CN" sz="1800" b="0" dirty="0">
                <a:solidFill>
                  <a:srgbClr val="000000"/>
                </a:solidFill>
                <a:latin typeface="+mn-ea"/>
                <a:ea typeface="+mn-ea"/>
              </a:rPr>
              <a:t>1.</a:t>
            </a:r>
            <a:r>
              <a:rPr lang="zh-CN" altLang="en-US" sz="1800" b="0" dirty="0">
                <a:solidFill>
                  <a:srgbClr val="000000"/>
                </a:solidFill>
                <a:latin typeface="+mn-ea"/>
                <a:ea typeface="+mn-ea"/>
              </a:rPr>
              <a:t>配挂安全的位置</a:t>
            </a:r>
            <a:endParaRPr lang="en-US" altLang="zh-CN" sz="1800" b="0" dirty="0">
              <a:solidFill>
                <a:srgbClr val="000000"/>
              </a:solidFill>
              <a:latin typeface="+mn-ea"/>
              <a:ea typeface="+mn-ea"/>
            </a:endParaRPr>
          </a:p>
          <a:p>
            <a:pPr fontAlgn="ctr">
              <a:lnSpc>
                <a:spcPts val="2700"/>
              </a:lnSpc>
            </a:pPr>
            <a:r>
              <a:rPr lang="en-US" altLang="zh-CN" sz="1800" b="0" dirty="0">
                <a:solidFill>
                  <a:srgbClr val="000000"/>
                </a:solidFill>
                <a:latin typeface="+mn-ea"/>
                <a:ea typeface="+mn-ea"/>
              </a:rPr>
              <a:t>2.</a:t>
            </a:r>
            <a:r>
              <a:rPr lang="zh-CN" altLang="en-US" sz="1800" b="0" dirty="0">
                <a:solidFill>
                  <a:srgbClr val="000000"/>
                </a:solidFill>
                <a:latin typeface="+mn-ea"/>
                <a:ea typeface="+mn-ea"/>
              </a:rPr>
              <a:t>配挂在醒目的位置</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r>
              <a:rPr lang="zh-CN" altLang="en-US" sz="2400" b="0" dirty="0">
                <a:solidFill>
                  <a:srgbClr val="000000"/>
                </a:solidFill>
              </a:rPr>
              <a:t>（二）安装固定要求</a:t>
            </a:r>
            <a:endParaRPr lang="en-US" altLang="zh-CN" sz="2400" b="0" dirty="0">
              <a:solidFill>
                <a:srgbClr val="000000"/>
              </a:solidFill>
            </a:endParaRPr>
          </a:p>
          <a:p>
            <a:pPr fontAlgn="ctr">
              <a:lnSpc>
                <a:spcPts val="2700"/>
              </a:lnSpc>
            </a:pPr>
            <a:endParaRPr lang="en-US" altLang="zh-CN" sz="1800" b="0" dirty="0">
              <a:solidFill>
                <a:srgbClr val="000000"/>
              </a:solidFill>
              <a:latin typeface="+mn-ea"/>
              <a:ea typeface="+mn-ea"/>
            </a:endParaRPr>
          </a:p>
          <a:p>
            <a:pPr fontAlgn="ctr">
              <a:lnSpc>
                <a:spcPts val="2700"/>
              </a:lnSpc>
            </a:pPr>
            <a:endParaRPr lang="zh-CN" altLang="zh-CN" sz="1800" b="0" dirty="0">
              <a:solidFill>
                <a:srgbClr val="000000"/>
              </a:solidFill>
              <a:latin typeface="+mn-ea"/>
              <a:ea typeface="+mn-ea"/>
            </a:endParaRPr>
          </a:p>
        </p:txBody>
      </p:sp>
    </p:spTree>
    <p:custDataLst>
      <p:tags r:id="rId1"/>
    </p:custDataLst>
    <p:extLst>
      <p:ext uri="{BB962C8B-B14F-4D97-AF65-F5344CB8AC3E}">
        <p14:creationId xmlns:p14="http://schemas.microsoft.com/office/powerpoint/2010/main" val="1207552730"/>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H_PageTitle"/>
          <p:cNvSpPr>
            <a:spLocks noGrp="1"/>
          </p:cNvSpPr>
          <p:nvPr>
            <p:ph type="title"/>
            <p:custDataLst>
              <p:tags r:id="rId2"/>
            </p:custDataLst>
          </p:nvPr>
        </p:nvSpPr>
        <p:spPr>
          <a:xfrm>
            <a:off x="492784" y="3166652"/>
            <a:ext cx="8158433" cy="524696"/>
          </a:xfrm>
        </p:spPr>
        <p:txBody>
          <a:bodyPr>
            <a:noAutofit/>
          </a:bodyPr>
          <a:lstStyle/>
          <a:p>
            <a:pPr algn="ctr"/>
            <a:r>
              <a:rPr lang="zh-CN" altLang="en-US" sz="4500" dirty="0"/>
              <a:t>第四节  电气火灾的消防知识</a:t>
            </a:r>
          </a:p>
        </p:txBody>
      </p:sp>
    </p:spTree>
    <p:custDataLst>
      <p:tags r:id="rId1"/>
    </p:custDataLst>
    <p:extLst>
      <p:ext uri="{BB962C8B-B14F-4D97-AF65-F5344CB8AC3E}">
        <p14:creationId xmlns:p14="http://schemas.microsoft.com/office/powerpoint/2010/main" val="1403889583"/>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3893234"/>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一、电火灾</a:t>
            </a:r>
            <a:br>
              <a:rPr lang="en-US" altLang="zh-CN" sz="2400" b="0" dirty="0">
                <a:solidFill>
                  <a:srgbClr val="000000"/>
                </a:solidFill>
              </a:rPr>
            </a:br>
            <a:br>
              <a:rPr lang="zh-CN" altLang="zh-CN" sz="2400" b="0" dirty="0">
                <a:solidFill>
                  <a:srgbClr val="000000"/>
                </a:solidFill>
              </a:rPr>
            </a:br>
            <a:r>
              <a:rPr lang="zh-CN" altLang="en-US" sz="1800" b="0" dirty="0">
                <a:solidFill>
                  <a:srgbClr val="000000"/>
                </a:solidFill>
                <a:latin typeface="+mn-ea"/>
                <a:ea typeface="+mn-ea"/>
              </a:rPr>
              <a:t>城市里用电引起的火灾已经成为火灾的主要原因之一。电火灾的原因主要有：短路引起的电火灾、过载引起的电火灾、接触不良引起的电火灾、假冒伪劣产品引起的电火灾、雷电引起的电火灾等。</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r>
              <a:rPr lang="zh-CN" altLang="en-US" sz="2400" b="0" dirty="0">
                <a:solidFill>
                  <a:srgbClr val="000000"/>
                </a:solidFill>
              </a:rPr>
              <a:t>（一）短路引起的火灾</a:t>
            </a:r>
            <a:endParaRPr lang="en-US" altLang="zh-CN" sz="2400" b="0" dirty="0">
              <a:solidFill>
                <a:srgbClr val="000000"/>
              </a:solidFill>
            </a:endParaRPr>
          </a:p>
          <a:p>
            <a:pPr fontAlgn="ctr">
              <a:lnSpc>
                <a:spcPts val="2700"/>
              </a:lnSpc>
            </a:pPr>
            <a:endParaRPr lang="en-US" altLang="zh-CN" sz="2400" b="0" dirty="0">
              <a:solidFill>
                <a:srgbClr val="000000"/>
              </a:solidFill>
            </a:endParaRPr>
          </a:p>
          <a:p>
            <a:pPr fontAlgn="ctr">
              <a:lnSpc>
                <a:spcPts val="2700"/>
              </a:lnSpc>
            </a:pPr>
            <a:r>
              <a:rPr lang="zh-CN" altLang="en-US" sz="1800" b="0" dirty="0">
                <a:solidFill>
                  <a:srgbClr val="000000"/>
                </a:solidFill>
                <a:latin typeface="+mn-ea"/>
                <a:ea typeface="+mn-ea"/>
              </a:rPr>
              <a:t>短路是电气设备最严重的事故之一。</a:t>
            </a:r>
            <a:endParaRPr lang="zh-CN" altLang="zh-CN" sz="1800" b="0" dirty="0">
              <a:solidFill>
                <a:srgbClr val="000000"/>
              </a:solidFill>
              <a:latin typeface="+mn-ea"/>
              <a:ea typeface="+mn-ea"/>
            </a:endParaRPr>
          </a:p>
        </p:txBody>
      </p:sp>
      <p:pic>
        <p:nvPicPr>
          <p:cNvPr id="3" name="图片 2" descr="u=705042984,3364225662&amp;fm=26&amp;gp=0">
            <a:extLst>
              <a:ext uri="{FF2B5EF4-FFF2-40B4-BE49-F238E27FC236}">
                <a16:creationId xmlns:a16="http://schemas.microsoft.com/office/drawing/2014/main" id="{9EBE3906-274C-4A4B-95D3-E7A2EC8EFEEB}"/>
              </a:ext>
            </a:extLst>
          </p:cNvPr>
          <p:cNvPicPr/>
          <p:nvPr/>
        </p:nvPicPr>
        <p:blipFill>
          <a:blip r:embed="rId4" cstate="print">
            <a:biLevel thresh="75000"/>
            <a:extLst>
              <a:ext uri="{28A0092B-C50C-407E-A947-70E740481C1C}">
                <a14:useLocalDpi xmlns:a14="http://schemas.microsoft.com/office/drawing/2010/main" val="0"/>
              </a:ext>
            </a:extLst>
          </a:blip>
          <a:srcRect t="13770" b="24474"/>
          <a:stretch>
            <a:fillRect/>
          </a:stretch>
        </p:blipFill>
        <p:spPr bwMode="auto">
          <a:xfrm>
            <a:off x="5375177" y="3600999"/>
            <a:ext cx="2326885" cy="1318297"/>
          </a:xfrm>
          <a:prstGeom prst="rect">
            <a:avLst/>
          </a:prstGeom>
          <a:noFill/>
          <a:ln>
            <a:noFill/>
          </a:ln>
        </p:spPr>
      </p:pic>
    </p:spTree>
    <p:custDataLst>
      <p:tags r:id="rId1"/>
    </p:custDataLst>
    <p:extLst>
      <p:ext uri="{BB962C8B-B14F-4D97-AF65-F5344CB8AC3E}">
        <p14:creationId xmlns:p14="http://schemas.microsoft.com/office/powerpoint/2010/main" val="2527356701"/>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3893234"/>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（二）过载引起的电火灾</a:t>
            </a:r>
            <a:endParaRPr lang="en-US" altLang="zh-CN" sz="2400" b="0" dirty="0">
              <a:solidFill>
                <a:srgbClr val="000000"/>
              </a:solidFill>
            </a:endParaRPr>
          </a:p>
          <a:p>
            <a:pPr fontAlgn="ctr">
              <a:lnSpc>
                <a:spcPts val="2700"/>
              </a:lnSpc>
            </a:pPr>
            <a:endParaRPr lang="en-US" altLang="zh-CN" sz="2400" b="0" dirty="0">
              <a:solidFill>
                <a:srgbClr val="000000"/>
              </a:solidFill>
            </a:endParaRPr>
          </a:p>
          <a:p>
            <a:pPr fontAlgn="ctr">
              <a:lnSpc>
                <a:spcPts val="2700"/>
              </a:lnSpc>
            </a:pPr>
            <a:r>
              <a:rPr lang="zh-CN" altLang="en-US" sz="1800" b="0" dirty="0">
                <a:solidFill>
                  <a:srgbClr val="000000"/>
                </a:solidFill>
                <a:latin typeface="+mn-ea"/>
                <a:ea typeface="+mn-ea"/>
              </a:rPr>
              <a:t>所谓过载是指电气设备或导线的功率和电流超过了其额定值。电气设备或导线过载后发生过热现象，引燃自身和周围物体。</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r>
              <a:rPr lang="zh-CN" altLang="en-US" sz="2400" b="0" dirty="0">
                <a:solidFill>
                  <a:srgbClr val="000000"/>
                </a:solidFill>
              </a:rPr>
              <a:t>（三）接触不良引起的火灾</a:t>
            </a:r>
            <a:endParaRPr lang="en-US" altLang="zh-CN" sz="2400" b="0" dirty="0">
              <a:solidFill>
                <a:srgbClr val="000000"/>
              </a:solidFill>
            </a:endParaRPr>
          </a:p>
          <a:p>
            <a:pPr fontAlgn="ctr">
              <a:lnSpc>
                <a:spcPts val="2700"/>
              </a:lnSpc>
            </a:pPr>
            <a:endParaRPr lang="en-US" altLang="zh-CN" sz="1800" b="0" dirty="0">
              <a:solidFill>
                <a:srgbClr val="000000"/>
              </a:solidFill>
            </a:endParaRPr>
          </a:p>
          <a:p>
            <a:pPr fontAlgn="ctr">
              <a:lnSpc>
                <a:spcPts val="2700"/>
              </a:lnSpc>
            </a:pPr>
            <a:r>
              <a:rPr lang="zh-CN" altLang="en-US" sz="1800" b="0" dirty="0">
                <a:solidFill>
                  <a:srgbClr val="000000"/>
                </a:solidFill>
                <a:latin typeface="+mn-ea"/>
                <a:ea typeface="+mn-ea"/>
              </a:rPr>
              <a:t>如果是开关插座接触不良，就会烧毁开关插座；如果是电线接头接触不良，就会导致电线起火；如果是电器本身接触不良，就会烧坏电器。</a:t>
            </a:r>
            <a:endParaRPr lang="zh-CN" altLang="zh-CN" sz="1800" b="0" dirty="0">
              <a:solidFill>
                <a:srgbClr val="000000"/>
              </a:solidFill>
              <a:latin typeface="+mn-ea"/>
              <a:ea typeface="+mn-ea"/>
            </a:endParaRPr>
          </a:p>
          <a:p>
            <a:pPr fontAlgn="ctr">
              <a:lnSpc>
                <a:spcPts val="2700"/>
              </a:lnSpc>
            </a:pPr>
            <a:endParaRPr lang="zh-CN" altLang="zh-CN" sz="1800" b="0" dirty="0">
              <a:solidFill>
                <a:srgbClr val="000000"/>
              </a:solidFill>
              <a:latin typeface="+mn-ea"/>
              <a:ea typeface="+mn-ea"/>
            </a:endParaRPr>
          </a:p>
        </p:txBody>
      </p:sp>
      <p:pic>
        <p:nvPicPr>
          <p:cNvPr id="3" name="currentImg">
            <a:extLst>
              <a:ext uri="{FF2B5EF4-FFF2-40B4-BE49-F238E27FC236}">
                <a16:creationId xmlns:a16="http://schemas.microsoft.com/office/drawing/2014/main" id="{E98DF688-2290-4ED3-9DE3-EC9B6192E858}"/>
              </a:ext>
            </a:extLst>
          </p:cNvPr>
          <p:cNvPicPr/>
          <p:nvPr/>
        </p:nvPicPr>
        <p:blipFill>
          <a:blip r:embed="rId4" cstate="print">
            <a:biLevel thresh="50000"/>
            <a:extLst>
              <a:ext uri="{28A0092B-C50C-407E-A947-70E740481C1C}">
                <a14:useLocalDpi xmlns:a14="http://schemas.microsoft.com/office/drawing/2010/main" val="0"/>
              </a:ext>
            </a:extLst>
          </a:blip>
          <a:srcRect/>
          <a:stretch>
            <a:fillRect/>
          </a:stretch>
        </p:blipFill>
        <p:spPr bwMode="auto">
          <a:xfrm>
            <a:off x="5259943" y="1228175"/>
            <a:ext cx="1756319" cy="969023"/>
          </a:xfrm>
          <a:prstGeom prst="rect">
            <a:avLst/>
          </a:prstGeom>
          <a:noFill/>
          <a:ln>
            <a:noFill/>
          </a:ln>
        </p:spPr>
      </p:pic>
      <p:pic>
        <p:nvPicPr>
          <p:cNvPr id="4" name="currentImg">
            <a:extLst>
              <a:ext uri="{FF2B5EF4-FFF2-40B4-BE49-F238E27FC236}">
                <a16:creationId xmlns:a16="http://schemas.microsoft.com/office/drawing/2014/main" id="{2255B296-2F4C-4410-9137-28C0D0C4F4FD}"/>
              </a:ext>
            </a:extLst>
          </p:cNvPr>
          <p:cNvPicPr/>
          <p:nvPr/>
        </p:nvPicPr>
        <p:blipFill>
          <a:blip r:embed="rId5" cstate="print">
            <a:biLevel thresh="75000"/>
            <a:extLst>
              <a:ext uri="{28A0092B-C50C-407E-A947-70E740481C1C}">
                <a14:useLocalDpi xmlns:a14="http://schemas.microsoft.com/office/drawing/2010/main" val="0"/>
              </a:ext>
            </a:extLst>
          </a:blip>
          <a:srcRect/>
          <a:stretch>
            <a:fillRect/>
          </a:stretch>
        </p:blipFill>
        <p:spPr bwMode="auto">
          <a:xfrm>
            <a:off x="5259943" y="2743859"/>
            <a:ext cx="1756319" cy="969023"/>
          </a:xfrm>
          <a:prstGeom prst="rect">
            <a:avLst/>
          </a:prstGeom>
          <a:noFill/>
          <a:ln>
            <a:noFill/>
          </a:ln>
        </p:spPr>
      </p:pic>
    </p:spTree>
    <p:custDataLst>
      <p:tags r:id="rId1"/>
    </p:custDataLst>
    <p:extLst>
      <p:ext uri="{BB962C8B-B14F-4D97-AF65-F5344CB8AC3E}">
        <p14:creationId xmlns:p14="http://schemas.microsoft.com/office/powerpoint/2010/main" val="3542355973"/>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3291841"/>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二、灭火器及使用</a:t>
            </a:r>
            <a:br>
              <a:rPr lang="en-US" altLang="zh-CN" sz="2400" b="0" dirty="0">
                <a:solidFill>
                  <a:srgbClr val="000000"/>
                </a:solidFill>
              </a:rPr>
            </a:br>
            <a:br>
              <a:rPr lang="zh-CN" altLang="zh-CN" sz="2400" b="0" dirty="0">
                <a:solidFill>
                  <a:srgbClr val="000000"/>
                </a:solidFill>
              </a:rPr>
            </a:br>
            <a:endParaRPr lang="en-US" altLang="zh-CN" sz="1800" b="0" dirty="0">
              <a:solidFill>
                <a:srgbClr val="000000"/>
              </a:solidFill>
              <a:latin typeface="+mn-ea"/>
              <a:ea typeface="+mn-ea"/>
            </a:endParaRPr>
          </a:p>
          <a:p>
            <a:pPr fontAlgn="ctr">
              <a:lnSpc>
                <a:spcPts val="2700"/>
              </a:lnSpc>
            </a:pPr>
            <a:r>
              <a:rPr lang="zh-CN" altLang="en-US" sz="2400" b="0" dirty="0">
                <a:solidFill>
                  <a:srgbClr val="000000"/>
                </a:solidFill>
              </a:rPr>
              <a:t>（一）灭火器的外形、分类</a:t>
            </a:r>
            <a:endParaRPr lang="en-US" altLang="zh-CN" sz="2400" b="0" dirty="0">
              <a:solidFill>
                <a:srgbClr val="000000"/>
              </a:solidFill>
            </a:endParaRPr>
          </a:p>
          <a:p>
            <a:pPr fontAlgn="ctr">
              <a:lnSpc>
                <a:spcPts val="2700"/>
              </a:lnSpc>
            </a:pPr>
            <a:endParaRPr lang="en-US" altLang="zh-CN" sz="2400" b="0" dirty="0">
              <a:solidFill>
                <a:srgbClr val="000000"/>
              </a:solidFill>
            </a:endParaRPr>
          </a:p>
          <a:p>
            <a:pPr fontAlgn="ctr">
              <a:lnSpc>
                <a:spcPts val="2700"/>
              </a:lnSpc>
            </a:pPr>
            <a:r>
              <a:rPr lang="zh-CN" altLang="en-US" sz="1800" b="0" dirty="0">
                <a:solidFill>
                  <a:srgbClr val="000000"/>
                </a:solidFill>
                <a:latin typeface="+mn-ea"/>
                <a:ea typeface="+mn-ea"/>
              </a:rPr>
              <a:t>常见的灭火器主要有泡沫灭火器、二氧化碳灭火器、干粉灭火器、</a:t>
            </a:r>
            <a:r>
              <a:rPr lang="en-US" altLang="zh-CN" sz="1800" b="0" dirty="0">
                <a:solidFill>
                  <a:srgbClr val="000000"/>
                </a:solidFill>
                <a:latin typeface="+mn-ea"/>
                <a:ea typeface="+mn-ea"/>
              </a:rPr>
              <a:t>1211</a:t>
            </a:r>
            <a:r>
              <a:rPr lang="zh-CN" altLang="en-US" sz="1800" b="0" dirty="0">
                <a:solidFill>
                  <a:srgbClr val="000000"/>
                </a:solidFill>
                <a:latin typeface="+mn-ea"/>
                <a:ea typeface="+mn-ea"/>
              </a:rPr>
              <a:t>灭火器和水基灭火器。</a:t>
            </a:r>
            <a:endParaRPr lang="zh-CN" altLang="zh-CN" sz="1800" b="0" dirty="0">
              <a:solidFill>
                <a:srgbClr val="000000"/>
              </a:solidFill>
              <a:latin typeface="+mn-ea"/>
              <a:ea typeface="+mn-ea"/>
            </a:endParaRPr>
          </a:p>
        </p:txBody>
      </p:sp>
    </p:spTree>
    <p:custDataLst>
      <p:tags r:id="rId1"/>
    </p:custDataLst>
    <p:extLst>
      <p:ext uri="{BB962C8B-B14F-4D97-AF65-F5344CB8AC3E}">
        <p14:creationId xmlns:p14="http://schemas.microsoft.com/office/powerpoint/2010/main" val="4229220010"/>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3165232"/>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（二）常见灭火器的使用</a:t>
            </a:r>
            <a:endParaRPr lang="en-US" altLang="zh-CN" sz="2400" b="0" dirty="0">
              <a:solidFill>
                <a:srgbClr val="000000"/>
              </a:solidFill>
            </a:endParaRPr>
          </a:p>
          <a:p>
            <a:pPr fontAlgn="ctr">
              <a:lnSpc>
                <a:spcPts val="2700"/>
              </a:lnSpc>
            </a:pPr>
            <a:endParaRPr lang="en-US" altLang="zh-CN" sz="2400" b="0" dirty="0">
              <a:solidFill>
                <a:srgbClr val="000000"/>
              </a:solidFill>
            </a:endParaRPr>
          </a:p>
          <a:p>
            <a:pPr fontAlgn="ctr">
              <a:lnSpc>
                <a:spcPts val="2700"/>
              </a:lnSpc>
            </a:pPr>
            <a:r>
              <a:rPr lang="zh-CN" altLang="en-US" sz="1800" b="0" dirty="0">
                <a:solidFill>
                  <a:srgbClr val="000000"/>
                </a:solidFill>
                <a:latin typeface="+mn-ea"/>
                <a:ea typeface="+mn-ea"/>
              </a:rPr>
              <a:t>灭火器使用时，用“摇、拉、握、压”使用方法进行灭火。摇：提起灭火器摇一摇；拉：拉出灭火器的保险销；握：握住喷管对准火焰根部；压：保持适当距离按压手柄。（一般</a:t>
            </a:r>
            <a:r>
              <a:rPr lang="en-US" altLang="zh-CN" sz="1800" b="0" dirty="0">
                <a:solidFill>
                  <a:srgbClr val="000000"/>
                </a:solidFill>
                <a:latin typeface="+mn-ea"/>
                <a:ea typeface="+mn-ea"/>
              </a:rPr>
              <a:t>4-5</a:t>
            </a:r>
            <a:r>
              <a:rPr lang="zh-CN" altLang="en-US" sz="1800" b="0" dirty="0">
                <a:solidFill>
                  <a:srgbClr val="000000"/>
                </a:solidFill>
                <a:latin typeface="+mn-ea"/>
                <a:ea typeface="+mn-ea"/>
              </a:rPr>
              <a:t>米，干粉</a:t>
            </a:r>
            <a:r>
              <a:rPr lang="en-US" altLang="zh-CN" sz="1800" b="0" dirty="0">
                <a:solidFill>
                  <a:srgbClr val="000000"/>
                </a:solidFill>
                <a:latin typeface="+mn-ea"/>
                <a:ea typeface="+mn-ea"/>
              </a:rPr>
              <a:t>2-3</a:t>
            </a:r>
            <a:r>
              <a:rPr lang="zh-CN" altLang="en-US" sz="1800" b="0" dirty="0">
                <a:solidFill>
                  <a:srgbClr val="000000"/>
                </a:solidFill>
                <a:latin typeface="+mn-ea"/>
                <a:ea typeface="+mn-ea"/>
              </a:rPr>
              <a:t>米），本节主要介绍常见干粉灭火器、泡沫灭火器和二氧化碳灭火器的使用。</a:t>
            </a:r>
            <a:endParaRPr lang="zh-CN" altLang="zh-CN" sz="1800" b="0" dirty="0">
              <a:solidFill>
                <a:srgbClr val="000000"/>
              </a:solidFill>
              <a:latin typeface="+mn-ea"/>
              <a:ea typeface="+mn-ea"/>
            </a:endParaRPr>
          </a:p>
        </p:txBody>
      </p:sp>
    </p:spTree>
    <p:custDataLst>
      <p:tags r:id="rId1"/>
    </p:custDataLst>
    <p:extLst>
      <p:ext uri="{BB962C8B-B14F-4D97-AF65-F5344CB8AC3E}">
        <p14:creationId xmlns:p14="http://schemas.microsoft.com/office/powerpoint/2010/main" val="2199280379"/>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3344595"/>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三、电气火灾的主要原因</a:t>
            </a:r>
            <a:br>
              <a:rPr lang="en-US" altLang="zh-CN" sz="2400" b="0" dirty="0">
                <a:solidFill>
                  <a:srgbClr val="000000"/>
                </a:solidFill>
              </a:rPr>
            </a:br>
            <a:br>
              <a:rPr lang="zh-CN" altLang="zh-CN" sz="2400" b="0" dirty="0">
                <a:solidFill>
                  <a:srgbClr val="000000"/>
                </a:solidFill>
              </a:rPr>
            </a:br>
            <a:r>
              <a:rPr lang="zh-CN" altLang="en-US" sz="1800" b="0" dirty="0">
                <a:solidFill>
                  <a:srgbClr val="000000"/>
                </a:solidFill>
                <a:latin typeface="+mn-ea"/>
                <a:ea typeface="+mn-ea"/>
              </a:rPr>
              <a:t>电气火灾是指由电气原因引发燃烧而造成的灾害。短路、过载、漏电等电气事故都有可能导致火灾。设备自身缺陷、施工安装不当、电气接触不良、雷击静电引起的高温、电弧和电火花是导致电气火灾的直接原因。周围存放易燃易爆物是电气火灾的环境条件。</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p:txBody>
      </p:sp>
    </p:spTree>
    <p:custDataLst>
      <p:tags r:id="rId1"/>
    </p:custDataLst>
    <p:extLst>
      <p:ext uri="{BB962C8B-B14F-4D97-AF65-F5344CB8AC3E}">
        <p14:creationId xmlns:p14="http://schemas.microsoft.com/office/powerpoint/2010/main" val="583217351"/>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3545060"/>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四、易燃易爆环境</a:t>
            </a:r>
            <a:br>
              <a:rPr lang="en-US" altLang="zh-CN" sz="2400" b="0" dirty="0">
                <a:solidFill>
                  <a:srgbClr val="000000"/>
                </a:solidFill>
              </a:rPr>
            </a:br>
            <a:br>
              <a:rPr lang="zh-CN" altLang="zh-CN" sz="2400" b="0" dirty="0">
                <a:solidFill>
                  <a:srgbClr val="000000"/>
                </a:solidFill>
              </a:rPr>
            </a:br>
            <a:r>
              <a:rPr lang="zh-CN" altLang="en-US" sz="1800" b="0" dirty="0">
                <a:solidFill>
                  <a:srgbClr val="000000"/>
                </a:solidFill>
                <a:latin typeface="+mn-ea"/>
                <a:ea typeface="+mn-ea"/>
              </a:rPr>
              <a:t>日常生活和生产的各个场所中，广泛存在着易燃易爆物质，如石油液化气、煤气、天然气、汽油、柴油、酒精、棉、麻、化纤织物、木材、塑料等等，另外一些设备本身可能会产生易燃易爆物质，如设备的绝缘油在电弧作用下分解和气化，喷出大量油雾和可燃气体；酸性电池排出氢气并形成爆炸性混合物等。一旦这些易燃易爆环境遇到电气设备和线路故障导致的火源，便会立刻着火燃烧。</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p:txBody>
      </p:sp>
    </p:spTree>
    <p:custDataLst>
      <p:tags r:id="rId1"/>
    </p:custDataLst>
    <p:extLst>
      <p:ext uri="{BB962C8B-B14F-4D97-AF65-F5344CB8AC3E}">
        <p14:creationId xmlns:p14="http://schemas.microsoft.com/office/powerpoint/2010/main" val="1907825737"/>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3893234"/>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五、电气火灾的防护措施</a:t>
            </a:r>
            <a:br>
              <a:rPr lang="en-US" altLang="zh-CN" sz="2400" b="0" dirty="0">
                <a:solidFill>
                  <a:srgbClr val="000000"/>
                </a:solidFill>
              </a:rPr>
            </a:br>
            <a:br>
              <a:rPr lang="zh-CN" altLang="zh-CN" sz="2400" b="0" dirty="0">
                <a:solidFill>
                  <a:srgbClr val="000000"/>
                </a:solidFill>
              </a:rPr>
            </a:br>
            <a:r>
              <a:rPr lang="zh-CN" altLang="en-US" sz="1800" b="0" dirty="0">
                <a:solidFill>
                  <a:srgbClr val="000000"/>
                </a:solidFill>
                <a:latin typeface="+mn-ea"/>
                <a:ea typeface="+mn-ea"/>
              </a:rPr>
              <a:t>电气火灾的防护措施主要致力于消除隐患、提高用电安全。</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r>
              <a:rPr lang="zh-CN" altLang="en-US" sz="1800" b="0" dirty="0">
                <a:solidFill>
                  <a:srgbClr val="000000"/>
                </a:solidFill>
              </a:rPr>
              <a:t>（一）正确选用保护装置，防止电气火灾发生</a:t>
            </a:r>
            <a:endParaRPr lang="en-US" altLang="zh-CN" sz="1800" b="0" dirty="0">
              <a:solidFill>
                <a:srgbClr val="000000"/>
              </a:solidFill>
            </a:endParaRPr>
          </a:p>
          <a:p>
            <a:pPr fontAlgn="ctr">
              <a:lnSpc>
                <a:spcPts val="2700"/>
              </a:lnSpc>
            </a:pPr>
            <a:r>
              <a:rPr lang="zh-CN" altLang="en-US" sz="1800" b="0" dirty="0">
                <a:solidFill>
                  <a:srgbClr val="000000"/>
                </a:solidFill>
              </a:rPr>
              <a:t>（二）正确安装电气设备，防止电气火灾发生</a:t>
            </a:r>
            <a:endParaRPr lang="en-US" altLang="zh-CN" sz="1800" b="0" dirty="0">
              <a:solidFill>
                <a:srgbClr val="000000"/>
              </a:solidFill>
            </a:endParaRPr>
          </a:p>
          <a:p>
            <a:pPr fontAlgn="ctr">
              <a:lnSpc>
                <a:spcPts val="2700"/>
              </a:lnSpc>
            </a:pPr>
            <a:endParaRPr lang="en-US" altLang="zh-CN" sz="2400" b="0" dirty="0">
              <a:solidFill>
                <a:srgbClr val="000000"/>
              </a:solidFill>
            </a:endParaRPr>
          </a:p>
        </p:txBody>
      </p:sp>
    </p:spTree>
    <p:custDataLst>
      <p:tags r:id="rId1"/>
    </p:custDataLst>
    <p:extLst>
      <p:ext uri="{BB962C8B-B14F-4D97-AF65-F5344CB8AC3E}">
        <p14:creationId xmlns:p14="http://schemas.microsoft.com/office/powerpoint/2010/main" val="2073135447"/>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92784" y="1374239"/>
            <a:ext cx="8158433" cy="3497581"/>
          </a:xfrm>
        </p:spPr>
        <p:txBody>
          <a:bodyPr>
            <a:normAutofit fontScale="90000"/>
          </a:bodyPr>
          <a:lstStyle/>
          <a:p>
            <a:pPr algn="l" fontAlgn="ctr">
              <a:lnSpc>
                <a:spcPts val="2700"/>
              </a:lnSpc>
            </a:pPr>
            <a:r>
              <a:rPr lang="zh-CN" altLang="zh-CN" dirty="0"/>
              <a:t>学习目标：</a:t>
            </a:r>
            <a:br>
              <a:rPr lang="en-US" altLang="zh-CN" b="0" dirty="0"/>
            </a:br>
            <a:br>
              <a:rPr lang="zh-CN" altLang="zh-CN" b="0" dirty="0"/>
            </a:br>
            <a:r>
              <a:rPr lang="en-US" altLang="zh-CN" sz="1800" dirty="0">
                <a:latin typeface="+mn-ea"/>
                <a:ea typeface="+mn-ea"/>
              </a:rPr>
              <a:t>1.</a:t>
            </a:r>
            <a:r>
              <a:rPr lang="zh-CN" altLang="zh-CN" sz="1800" dirty="0">
                <a:latin typeface="+mn-ea"/>
                <a:ea typeface="+mn-ea"/>
              </a:rPr>
              <a:t>了解人体触电及防护措施 </a:t>
            </a:r>
            <a:br>
              <a:rPr lang="zh-CN" altLang="zh-CN" sz="1800" dirty="0">
                <a:latin typeface="+mn-ea"/>
                <a:ea typeface="+mn-ea"/>
              </a:rPr>
            </a:br>
            <a:r>
              <a:rPr lang="en-US" altLang="zh-CN" sz="1800" dirty="0">
                <a:latin typeface="+mn-ea"/>
                <a:ea typeface="+mn-ea"/>
              </a:rPr>
              <a:t>2.</a:t>
            </a:r>
            <a:r>
              <a:rPr lang="zh-CN" altLang="zh-CN" sz="1800" dirty="0">
                <a:latin typeface="+mn-ea"/>
                <a:ea typeface="+mn-ea"/>
              </a:rPr>
              <a:t>掌握安全用电常识基础知识</a:t>
            </a:r>
            <a:br>
              <a:rPr lang="zh-CN" altLang="zh-CN" sz="1800" dirty="0">
                <a:latin typeface="+mn-ea"/>
                <a:ea typeface="+mn-ea"/>
              </a:rPr>
            </a:br>
            <a:r>
              <a:rPr lang="en-US" altLang="zh-CN" sz="1800" dirty="0">
                <a:latin typeface="+mn-ea"/>
                <a:ea typeface="+mn-ea"/>
              </a:rPr>
              <a:t>3.</a:t>
            </a:r>
            <a:r>
              <a:rPr lang="zh-CN" altLang="zh-CN" sz="1800" dirty="0">
                <a:latin typeface="+mn-ea"/>
                <a:ea typeface="+mn-ea"/>
              </a:rPr>
              <a:t>掌握触电急救和外伤救护的知识</a:t>
            </a:r>
            <a:br>
              <a:rPr lang="zh-CN" altLang="zh-CN" sz="1800" dirty="0">
                <a:latin typeface="+mn-ea"/>
                <a:ea typeface="+mn-ea"/>
              </a:rPr>
            </a:br>
            <a:r>
              <a:rPr lang="en-US" altLang="zh-CN" sz="1800" dirty="0">
                <a:latin typeface="+mn-ea"/>
                <a:ea typeface="+mn-ea"/>
              </a:rPr>
              <a:t>4.</a:t>
            </a:r>
            <a:r>
              <a:rPr lang="zh-CN" altLang="zh-CN" sz="1800" dirty="0">
                <a:latin typeface="+mn-ea"/>
                <a:ea typeface="+mn-ea"/>
              </a:rPr>
              <a:t>掌握安全图标用途及使用场所</a:t>
            </a:r>
            <a:br>
              <a:rPr lang="zh-CN" altLang="zh-CN" sz="1800" dirty="0">
                <a:latin typeface="+mn-ea"/>
                <a:ea typeface="+mn-ea"/>
              </a:rPr>
            </a:br>
            <a:r>
              <a:rPr lang="en-US" altLang="zh-CN" sz="1800" dirty="0">
                <a:latin typeface="+mn-ea"/>
                <a:ea typeface="+mn-ea"/>
              </a:rPr>
              <a:t>5.</a:t>
            </a:r>
            <a:r>
              <a:rPr lang="zh-CN" altLang="zh-CN" sz="1800" dirty="0">
                <a:latin typeface="+mn-ea"/>
                <a:ea typeface="+mn-ea"/>
              </a:rPr>
              <a:t>掌握灭火器使用场所及电气火灾灭火正确操作</a:t>
            </a:r>
            <a:br>
              <a:rPr lang="en-US" altLang="zh-CN" sz="1800" dirty="0">
                <a:latin typeface="+mn-ea"/>
                <a:ea typeface="+mn-ea"/>
              </a:rPr>
            </a:br>
            <a:br>
              <a:rPr lang="zh-CN" altLang="zh-CN" sz="1800" dirty="0">
                <a:latin typeface="+mn-ea"/>
                <a:ea typeface="+mn-ea"/>
              </a:rPr>
            </a:br>
            <a:r>
              <a:rPr lang="zh-CN" altLang="zh-CN" sz="1800" dirty="0">
                <a:latin typeface="+mn-ea"/>
                <a:ea typeface="+mn-ea"/>
              </a:rPr>
              <a:t>重点：掌握安全用电常识基础知识及现场作业安全图标正确悬挂</a:t>
            </a:r>
            <a:br>
              <a:rPr lang="zh-CN" altLang="zh-CN" sz="1800" dirty="0">
                <a:latin typeface="+mn-ea"/>
                <a:ea typeface="+mn-ea"/>
              </a:rPr>
            </a:br>
            <a:r>
              <a:rPr lang="zh-CN" altLang="zh-CN" sz="1800" dirty="0">
                <a:latin typeface="+mn-ea"/>
                <a:ea typeface="+mn-ea"/>
              </a:rPr>
              <a:t>难点：掌握触电急救原则及徒手心肺复苏抢救操作步骤</a:t>
            </a:r>
          </a:p>
        </p:txBody>
      </p:sp>
    </p:spTree>
    <p:extLst>
      <p:ext uri="{BB962C8B-B14F-4D97-AF65-F5344CB8AC3E}">
        <p14:creationId xmlns:p14="http://schemas.microsoft.com/office/powerpoint/2010/main" val="3275245418"/>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3893234"/>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六、电气火灾的扑救</a:t>
            </a:r>
            <a:br>
              <a:rPr lang="en-US" altLang="zh-CN" sz="2400" b="0" dirty="0">
                <a:solidFill>
                  <a:srgbClr val="000000"/>
                </a:solidFill>
              </a:rPr>
            </a:br>
            <a:br>
              <a:rPr lang="zh-CN" altLang="zh-CN" sz="2400" b="0" dirty="0">
                <a:solidFill>
                  <a:srgbClr val="000000"/>
                </a:solidFill>
              </a:rPr>
            </a:br>
            <a:r>
              <a:rPr lang="zh-CN" altLang="en-US" sz="1800" b="0" dirty="0">
                <a:solidFill>
                  <a:srgbClr val="000000"/>
                </a:solidFill>
                <a:latin typeface="+mn-ea"/>
                <a:ea typeface="+mn-ea"/>
              </a:rPr>
              <a:t>发生火灾，应立即拨打</a:t>
            </a:r>
            <a:r>
              <a:rPr lang="en-US" altLang="zh-CN" sz="1800" b="0" dirty="0">
                <a:solidFill>
                  <a:srgbClr val="000000"/>
                </a:solidFill>
                <a:latin typeface="+mn-ea"/>
                <a:ea typeface="+mn-ea"/>
              </a:rPr>
              <a:t>119</a:t>
            </a:r>
            <a:r>
              <a:rPr lang="zh-CN" altLang="en-US" sz="1800" b="0" dirty="0">
                <a:solidFill>
                  <a:srgbClr val="000000"/>
                </a:solidFill>
                <a:latin typeface="+mn-ea"/>
                <a:ea typeface="+mn-ea"/>
              </a:rPr>
              <a:t>火警电话报警，向公安消防部门求助。扑救电气火灾时注意触电危险，为此要及时切断电源，通知电力部门派人到现场指导和监护扑救工作。</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r>
              <a:rPr lang="zh-CN" altLang="en-US" sz="2400" b="0" dirty="0">
                <a:solidFill>
                  <a:srgbClr val="000000"/>
                </a:solidFill>
              </a:rPr>
              <a:t>（一）正确选择使用灭火器</a:t>
            </a:r>
            <a:endParaRPr lang="en-US" altLang="zh-CN" sz="2400" b="0" dirty="0">
              <a:solidFill>
                <a:srgbClr val="000000"/>
              </a:solidFill>
            </a:endParaRPr>
          </a:p>
          <a:p>
            <a:pPr fontAlgn="ctr">
              <a:lnSpc>
                <a:spcPts val="2700"/>
              </a:lnSpc>
            </a:pPr>
            <a:endParaRPr lang="en-US" altLang="zh-CN" sz="2400" b="0" dirty="0">
              <a:solidFill>
                <a:srgbClr val="000000"/>
              </a:solidFill>
            </a:endParaRPr>
          </a:p>
          <a:p>
            <a:pPr fontAlgn="ctr">
              <a:lnSpc>
                <a:spcPts val="2700"/>
              </a:lnSpc>
            </a:pPr>
            <a:r>
              <a:rPr lang="zh-CN" altLang="en-US" sz="1800" b="0" dirty="0">
                <a:solidFill>
                  <a:srgbClr val="000000"/>
                </a:solidFill>
                <a:latin typeface="+mn-ea"/>
                <a:ea typeface="+mn-ea"/>
              </a:rPr>
              <a:t>在扑救尚未确定断电的电气火灾时，应选择适当的灭火器和灭火装置，否则，有可能造成触电事故和更大危害，如使用普通水枪射出的直流水柱和泡沫灭火器射出的导电泡沫会破坏绝缘。</a:t>
            </a:r>
            <a:endParaRPr lang="zh-CN" altLang="zh-CN" sz="1800" b="0" dirty="0">
              <a:solidFill>
                <a:srgbClr val="000000"/>
              </a:solidFill>
              <a:latin typeface="+mn-ea"/>
              <a:ea typeface="+mn-ea"/>
            </a:endParaRPr>
          </a:p>
        </p:txBody>
      </p:sp>
    </p:spTree>
    <p:custDataLst>
      <p:tags r:id="rId1"/>
    </p:custDataLst>
    <p:extLst>
      <p:ext uri="{BB962C8B-B14F-4D97-AF65-F5344CB8AC3E}">
        <p14:creationId xmlns:p14="http://schemas.microsoft.com/office/powerpoint/2010/main" val="3720800113"/>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3439552"/>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（二）正确使用喷雾水枪</a:t>
            </a:r>
            <a:endParaRPr lang="en-US" altLang="zh-CN" sz="2400" b="0" dirty="0">
              <a:solidFill>
                <a:srgbClr val="000000"/>
              </a:solidFill>
            </a:endParaRPr>
          </a:p>
          <a:p>
            <a:pPr fontAlgn="ctr">
              <a:lnSpc>
                <a:spcPts val="2700"/>
              </a:lnSpc>
            </a:pPr>
            <a:endParaRPr lang="en-US" altLang="zh-CN" sz="2400" b="0" dirty="0">
              <a:solidFill>
                <a:srgbClr val="000000"/>
              </a:solidFill>
            </a:endParaRPr>
          </a:p>
          <a:p>
            <a:pPr fontAlgn="ctr">
              <a:lnSpc>
                <a:spcPts val="2700"/>
              </a:lnSpc>
            </a:pPr>
            <a:r>
              <a:rPr lang="zh-CN" altLang="en-US" sz="1800" b="0" dirty="0">
                <a:solidFill>
                  <a:srgbClr val="000000"/>
                </a:solidFill>
                <a:latin typeface="+mn-ea"/>
                <a:ea typeface="+mn-ea"/>
              </a:rPr>
              <a:t>带电灭火时使用喷雾水枪比较安全。原因是这种水枪通过水柱的泄漏电流较小。</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r>
              <a:rPr lang="zh-CN" altLang="en-US" sz="2400" b="0" dirty="0">
                <a:solidFill>
                  <a:srgbClr val="000000"/>
                </a:solidFill>
              </a:rPr>
              <a:t>（三）灭火器的保管</a:t>
            </a:r>
            <a:endParaRPr lang="en-US" altLang="zh-CN" sz="2400" b="0" dirty="0">
              <a:solidFill>
                <a:srgbClr val="000000"/>
              </a:solidFill>
            </a:endParaRPr>
          </a:p>
          <a:p>
            <a:pPr fontAlgn="ctr">
              <a:lnSpc>
                <a:spcPts val="2700"/>
              </a:lnSpc>
            </a:pPr>
            <a:endParaRPr lang="en-US" altLang="zh-CN" sz="1800" b="0" dirty="0">
              <a:solidFill>
                <a:srgbClr val="000000"/>
              </a:solidFill>
            </a:endParaRPr>
          </a:p>
          <a:p>
            <a:pPr fontAlgn="ctr">
              <a:lnSpc>
                <a:spcPts val="2700"/>
              </a:lnSpc>
            </a:pPr>
            <a:r>
              <a:rPr lang="zh-CN" altLang="en-US" sz="1800" b="0" dirty="0">
                <a:solidFill>
                  <a:srgbClr val="000000"/>
                </a:solidFill>
                <a:latin typeface="+mn-ea"/>
                <a:ea typeface="+mn-ea"/>
              </a:rPr>
              <a:t>灭火器在不使用时，应注意对它的保管与检查，保证随时可正常使用。电气设备发生火灾时，为了防止触电事故，一般都在切断电源后才进行扑救。</a:t>
            </a:r>
            <a:endParaRPr lang="zh-CN" altLang="zh-CN" sz="1800" b="0" dirty="0">
              <a:solidFill>
                <a:srgbClr val="000000"/>
              </a:solidFill>
              <a:latin typeface="+mn-ea"/>
              <a:ea typeface="+mn-ea"/>
            </a:endParaRPr>
          </a:p>
        </p:txBody>
      </p:sp>
    </p:spTree>
    <p:custDataLst>
      <p:tags r:id="rId1"/>
    </p:custDataLst>
    <p:extLst>
      <p:ext uri="{BB962C8B-B14F-4D97-AF65-F5344CB8AC3E}">
        <p14:creationId xmlns:p14="http://schemas.microsoft.com/office/powerpoint/2010/main" val="2960626535"/>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H_PageTitle"/>
          <p:cNvSpPr>
            <a:spLocks noGrp="1"/>
          </p:cNvSpPr>
          <p:nvPr>
            <p:ph type="title"/>
            <p:custDataLst>
              <p:tags r:id="rId2"/>
            </p:custDataLst>
          </p:nvPr>
        </p:nvSpPr>
        <p:spPr>
          <a:xfrm>
            <a:off x="492784" y="3166652"/>
            <a:ext cx="8158433" cy="524696"/>
          </a:xfrm>
        </p:spPr>
        <p:txBody>
          <a:bodyPr>
            <a:noAutofit/>
          </a:bodyPr>
          <a:lstStyle/>
          <a:p>
            <a:pPr algn="ctr"/>
            <a:r>
              <a:rPr lang="zh-CN" altLang="en-US" sz="4500" dirty="0"/>
              <a:t>第一节  安全用电知识</a:t>
            </a:r>
          </a:p>
        </p:txBody>
      </p:sp>
    </p:spTree>
    <p:custDataLst>
      <p:tags r:id="rId1"/>
    </p:custDataLst>
    <p:extLst>
      <p:ext uri="{BB962C8B-B14F-4D97-AF65-F5344CB8AC3E}">
        <p14:creationId xmlns:p14="http://schemas.microsoft.com/office/powerpoint/2010/main" val="3558091672"/>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3893234"/>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一、触电与安全电压</a:t>
            </a:r>
            <a:br>
              <a:rPr lang="en-US" altLang="zh-CN" sz="2400" b="0" dirty="0">
                <a:solidFill>
                  <a:srgbClr val="000000"/>
                </a:solidFill>
              </a:rPr>
            </a:br>
            <a:br>
              <a:rPr lang="zh-CN" altLang="zh-CN" sz="2400" b="0" dirty="0">
                <a:solidFill>
                  <a:srgbClr val="000000"/>
                </a:solidFill>
              </a:rPr>
            </a:br>
            <a:r>
              <a:rPr lang="zh-CN" altLang="en-US" sz="1800" b="0" dirty="0">
                <a:solidFill>
                  <a:srgbClr val="000000"/>
                </a:solidFill>
                <a:latin typeface="+mn-ea"/>
                <a:ea typeface="+mn-ea"/>
              </a:rPr>
              <a:t>触电一般指人体触及带电体，由于人体是导体，当人体触及或者靠近带电体时，电流通过人体而造成的伤害称为触电。</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r>
              <a:rPr lang="zh-CN" altLang="en-US" sz="2400" b="0" dirty="0">
                <a:solidFill>
                  <a:srgbClr val="000000"/>
                </a:solidFill>
              </a:rPr>
              <a:t>（一）触电对人体的伤害</a:t>
            </a:r>
            <a:endParaRPr lang="en-US" altLang="zh-CN" sz="2400" b="0" dirty="0">
              <a:solidFill>
                <a:srgbClr val="000000"/>
              </a:solidFill>
            </a:endParaRPr>
          </a:p>
          <a:p>
            <a:pPr fontAlgn="ctr">
              <a:lnSpc>
                <a:spcPts val="2700"/>
              </a:lnSpc>
            </a:pPr>
            <a:endParaRPr lang="en-US" altLang="zh-CN" sz="2400" b="0" dirty="0">
              <a:solidFill>
                <a:srgbClr val="000000"/>
              </a:solidFill>
            </a:endParaRPr>
          </a:p>
          <a:p>
            <a:pPr fontAlgn="ctr">
              <a:lnSpc>
                <a:spcPts val="2700"/>
              </a:lnSpc>
            </a:pPr>
            <a:r>
              <a:rPr lang="zh-CN" altLang="en-US" sz="1800" b="0" dirty="0">
                <a:solidFill>
                  <a:srgbClr val="000000"/>
                </a:solidFill>
                <a:latin typeface="+mn-ea"/>
                <a:ea typeface="+mn-ea"/>
              </a:rPr>
              <a:t>触电对人体的伤害可分为电击和电伤两种类型。</a:t>
            </a:r>
            <a:endParaRPr lang="en-US" altLang="zh-CN" sz="1800" b="0" dirty="0">
              <a:solidFill>
                <a:srgbClr val="000000"/>
              </a:solidFill>
              <a:latin typeface="+mn-ea"/>
              <a:ea typeface="+mn-ea"/>
            </a:endParaRPr>
          </a:p>
          <a:p>
            <a:pPr fontAlgn="ctr">
              <a:lnSpc>
                <a:spcPts val="2700"/>
              </a:lnSpc>
            </a:pPr>
            <a:r>
              <a:rPr lang="zh-CN" altLang="en-US" sz="1800" b="0" dirty="0">
                <a:solidFill>
                  <a:srgbClr val="000000"/>
                </a:solidFill>
                <a:latin typeface="+mn-ea"/>
                <a:ea typeface="+mn-ea"/>
              </a:rPr>
              <a:t>电伤一般是指由于电流的热效应、化学效应和机械效应对人体外部造成的局部伤害，如电弧伤、电灼伤等。</a:t>
            </a:r>
            <a:endParaRPr lang="zh-CN" altLang="zh-CN" sz="1800" b="0" dirty="0">
              <a:solidFill>
                <a:srgbClr val="000000"/>
              </a:solidFill>
              <a:latin typeface="+mn-ea"/>
              <a:ea typeface="+mn-ea"/>
            </a:endParaRPr>
          </a:p>
        </p:txBody>
      </p:sp>
    </p:spTree>
    <p:custDataLst>
      <p:tags r:id="rId1"/>
    </p:custDataLst>
    <p:extLst>
      <p:ext uri="{BB962C8B-B14F-4D97-AF65-F5344CB8AC3E}">
        <p14:creationId xmlns:p14="http://schemas.microsoft.com/office/powerpoint/2010/main" val="1432640626"/>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857250"/>
            <a:ext cx="8158433" cy="3270739"/>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（二）影响人体对电的承受能力的因素</a:t>
            </a:r>
            <a:br>
              <a:rPr lang="en-US" altLang="zh-CN" sz="2400" b="0" dirty="0">
                <a:solidFill>
                  <a:srgbClr val="000000"/>
                </a:solidFill>
              </a:rPr>
            </a:br>
            <a:br>
              <a:rPr lang="zh-CN" altLang="zh-CN" sz="2400" b="0" dirty="0">
                <a:solidFill>
                  <a:srgbClr val="000000"/>
                </a:solidFill>
              </a:rPr>
            </a:br>
            <a:r>
              <a:rPr lang="en-US" altLang="zh-CN" sz="1800" b="0" dirty="0">
                <a:solidFill>
                  <a:srgbClr val="000000"/>
                </a:solidFill>
                <a:latin typeface="+mn-ea"/>
                <a:ea typeface="+mn-ea"/>
              </a:rPr>
              <a:t>1.	</a:t>
            </a:r>
            <a:r>
              <a:rPr lang="zh-CN" altLang="en-US" sz="1800" b="0" dirty="0">
                <a:solidFill>
                  <a:srgbClr val="000000"/>
                </a:solidFill>
                <a:latin typeface="+mn-ea"/>
                <a:ea typeface="+mn-ea"/>
              </a:rPr>
              <a:t>工频电流的伤害，对于</a:t>
            </a:r>
            <a:r>
              <a:rPr lang="en-US" altLang="zh-CN" sz="1800" b="0" dirty="0">
                <a:solidFill>
                  <a:srgbClr val="000000"/>
                </a:solidFill>
                <a:latin typeface="+mn-ea"/>
                <a:ea typeface="+mn-ea"/>
              </a:rPr>
              <a:t>50 Hz</a:t>
            </a:r>
            <a:r>
              <a:rPr lang="zh-CN" altLang="en-US" sz="1800" b="0" dirty="0">
                <a:solidFill>
                  <a:srgbClr val="000000"/>
                </a:solidFill>
                <a:latin typeface="+mn-ea"/>
                <a:ea typeface="+mn-ea"/>
              </a:rPr>
              <a:t>的交流电流的危害要大于直流电流；</a:t>
            </a:r>
          </a:p>
          <a:p>
            <a:pPr fontAlgn="ctr">
              <a:lnSpc>
                <a:spcPts val="2700"/>
              </a:lnSpc>
            </a:pPr>
            <a:r>
              <a:rPr lang="en-US" altLang="zh-CN" sz="1800" b="0" dirty="0">
                <a:solidFill>
                  <a:srgbClr val="000000"/>
                </a:solidFill>
                <a:latin typeface="+mn-ea"/>
                <a:ea typeface="+mn-ea"/>
              </a:rPr>
              <a:t>2.	</a:t>
            </a:r>
            <a:r>
              <a:rPr lang="zh-CN" altLang="en-US" sz="1800" b="0" dirty="0">
                <a:solidFill>
                  <a:srgbClr val="000000"/>
                </a:solidFill>
                <a:latin typeface="+mn-ea"/>
                <a:ea typeface="+mn-ea"/>
              </a:rPr>
              <a:t>电流的大小和通电时间的长短，电流越大，通电时间越长越危险；</a:t>
            </a:r>
          </a:p>
          <a:p>
            <a:pPr fontAlgn="ctr">
              <a:lnSpc>
                <a:spcPts val="2700"/>
              </a:lnSpc>
            </a:pPr>
            <a:r>
              <a:rPr lang="en-US" altLang="zh-CN" sz="1800" b="0" dirty="0">
                <a:solidFill>
                  <a:srgbClr val="000000"/>
                </a:solidFill>
                <a:latin typeface="+mn-ea"/>
                <a:ea typeface="+mn-ea"/>
              </a:rPr>
              <a:t>3.	</a:t>
            </a:r>
            <a:r>
              <a:rPr lang="zh-CN" altLang="en-US" sz="1800" b="0" dirty="0">
                <a:solidFill>
                  <a:srgbClr val="000000"/>
                </a:solidFill>
                <a:latin typeface="+mn-ea"/>
                <a:ea typeface="+mn-ea"/>
              </a:rPr>
              <a:t>通过人体的电流路径，电流通过人的脑部和心脏时最为危险；</a:t>
            </a:r>
          </a:p>
          <a:p>
            <a:pPr fontAlgn="ctr">
              <a:lnSpc>
                <a:spcPts val="2700"/>
              </a:lnSpc>
            </a:pPr>
            <a:r>
              <a:rPr lang="en-US" altLang="zh-CN" sz="1800" b="0" dirty="0">
                <a:solidFill>
                  <a:srgbClr val="000000"/>
                </a:solidFill>
                <a:latin typeface="+mn-ea"/>
                <a:ea typeface="+mn-ea"/>
              </a:rPr>
              <a:t>4.	</a:t>
            </a:r>
            <a:r>
              <a:rPr lang="zh-CN" altLang="en-US" sz="1800" b="0" dirty="0">
                <a:solidFill>
                  <a:srgbClr val="000000"/>
                </a:solidFill>
                <a:latin typeface="+mn-ea"/>
                <a:ea typeface="+mn-ea"/>
              </a:rPr>
              <a:t>电压的高低，电压越高对人体伤害越危险。</a:t>
            </a:r>
          </a:p>
        </p:txBody>
      </p:sp>
    </p:spTree>
    <p:custDataLst>
      <p:tags r:id="rId1"/>
    </p:custDataLst>
    <p:extLst>
      <p:ext uri="{BB962C8B-B14F-4D97-AF65-F5344CB8AC3E}">
        <p14:creationId xmlns:p14="http://schemas.microsoft.com/office/powerpoint/2010/main" val="482548868"/>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857251"/>
            <a:ext cx="8158433" cy="4019843"/>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（三）触电方式</a:t>
            </a:r>
            <a:br>
              <a:rPr lang="en-US" altLang="zh-CN" sz="2400" b="0" dirty="0">
                <a:solidFill>
                  <a:srgbClr val="000000"/>
                </a:solidFill>
              </a:rPr>
            </a:br>
            <a:br>
              <a:rPr lang="zh-CN" altLang="zh-CN" sz="2400" b="0" dirty="0">
                <a:solidFill>
                  <a:srgbClr val="000000"/>
                </a:solidFill>
              </a:rPr>
            </a:br>
            <a:r>
              <a:rPr lang="en-US" altLang="zh-CN" sz="1800" b="0" dirty="0">
                <a:solidFill>
                  <a:srgbClr val="000000"/>
                </a:solidFill>
                <a:latin typeface="+mn-ea"/>
                <a:ea typeface="+mn-ea"/>
              </a:rPr>
              <a:t>1. </a:t>
            </a:r>
            <a:r>
              <a:rPr lang="zh-CN" altLang="en-US" sz="1800" b="0" dirty="0">
                <a:solidFill>
                  <a:srgbClr val="000000"/>
                </a:solidFill>
                <a:latin typeface="+mn-ea"/>
                <a:ea typeface="+mn-ea"/>
              </a:rPr>
              <a:t>单相触电；</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marL="342900" indent="-342900" fontAlgn="ctr">
              <a:lnSpc>
                <a:spcPts val="2700"/>
              </a:lnSpc>
              <a:buAutoNum type="arabicPeriod" startAt="2"/>
            </a:pPr>
            <a:r>
              <a:rPr lang="zh-CN" altLang="en-US" sz="1800" b="0" dirty="0">
                <a:solidFill>
                  <a:srgbClr val="000000"/>
                </a:solidFill>
                <a:latin typeface="+mn-ea"/>
                <a:ea typeface="+mn-ea"/>
              </a:rPr>
              <a:t>两相触电；</a:t>
            </a: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endParaRPr lang="en-US" altLang="zh-CN" sz="1800" b="0" dirty="0">
              <a:solidFill>
                <a:srgbClr val="000000"/>
              </a:solidFill>
              <a:latin typeface="+mn-ea"/>
              <a:ea typeface="+mn-ea"/>
            </a:endParaRPr>
          </a:p>
          <a:p>
            <a:pPr fontAlgn="ctr">
              <a:lnSpc>
                <a:spcPts val="2700"/>
              </a:lnSpc>
            </a:pPr>
            <a:endParaRPr lang="zh-CN" altLang="en-US" sz="1800" b="0" dirty="0">
              <a:solidFill>
                <a:srgbClr val="000000"/>
              </a:solidFill>
              <a:latin typeface="+mn-ea"/>
              <a:ea typeface="+mn-ea"/>
            </a:endParaRPr>
          </a:p>
          <a:p>
            <a:pPr fontAlgn="ctr">
              <a:lnSpc>
                <a:spcPts val="2700"/>
              </a:lnSpc>
            </a:pPr>
            <a:r>
              <a:rPr lang="en-US" altLang="zh-CN" sz="1800" b="0" dirty="0">
                <a:solidFill>
                  <a:srgbClr val="000000"/>
                </a:solidFill>
                <a:latin typeface="+mn-ea"/>
                <a:ea typeface="+mn-ea"/>
              </a:rPr>
              <a:t>3. </a:t>
            </a:r>
            <a:r>
              <a:rPr lang="zh-CN" altLang="en-US" sz="1800" b="0" dirty="0">
                <a:solidFill>
                  <a:srgbClr val="000000"/>
                </a:solidFill>
                <a:latin typeface="+mn-ea"/>
                <a:ea typeface="+mn-ea"/>
              </a:rPr>
              <a:t>跨步电压触电；</a:t>
            </a:r>
          </a:p>
        </p:txBody>
      </p:sp>
      <p:pic>
        <p:nvPicPr>
          <p:cNvPr id="4" name="图片 3">
            <a:extLst>
              <a:ext uri="{FF2B5EF4-FFF2-40B4-BE49-F238E27FC236}">
                <a16:creationId xmlns:a16="http://schemas.microsoft.com/office/drawing/2014/main" id="{E20C5F8A-BA3E-40D8-840B-CD68A3761740}"/>
              </a:ext>
            </a:extLst>
          </p:cNvPr>
          <p:cNvPicPr/>
          <p:nvPr/>
        </p:nvPicPr>
        <p:blipFill>
          <a:blip r:embed="rId4" cstate="print">
            <a:extLst>
              <a:ext uri="{BEBA8EAE-BF5A-486C-A8C5-ECC9F3942E4B}">
                <a14:imgProps xmlns:a14="http://schemas.microsoft.com/office/drawing/2010/main">
                  <a14:imgLayer r:embed="rId5">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2879698" y="1583522"/>
            <a:ext cx="1681639" cy="810101"/>
          </a:xfrm>
          <a:prstGeom prst="rect">
            <a:avLst/>
          </a:prstGeom>
          <a:noFill/>
        </p:spPr>
      </p:pic>
      <p:pic>
        <p:nvPicPr>
          <p:cNvPr id="6" name="图片 5">
            <a:extLst>
              <a:ext uri="{FF2B5EF4-FFF2-40B4-BE49-F238E27FC236}">
                <a16:creationId xmlns:a16="http://schemas.microsoft.com/office/drawing/2014/main" id="{F19DD632-0061-4C78-B9CC-211F6353EA13}"/>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093059" y="3023950"/>
            <a:ext cx="1254919" cy="810101"/>
          </a:xfrm>
          <a:prstGeom prst="rect">
            <a:avLst/>
          </a:prstGeom>
          <a:noFill/>
        </p:spPr>
      </p:pic>
      <p:pic>
        <p:nvPicPr>
          <p:cNvPr id="7" name="图片 6">
            <a:extLst>
              <a:ext uri="{FF2B5EF4-FFF2-40B4-BE49-F238E27FC236}">
                <a16:creationId xmlns:a16="http://schemas.microsoft.com/office/drawing/2014/main" id="{54683AFE-2756-420D-AA67-5270D54EF1D7}"/>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290776" y="4284602"/>
            <a:ext cx="1022033" cy="810101"/>
          </a:xfrm>
          <a:prstGeom prst="rect">
            <a:avLst/>
          </a:prstGeom>
          <a:noFill/>
        </p:spPr>
      </p:pic>
    </p:spTree>
    <p:custDataLst>
      <p:tags r:id="rId1"/>
    </p:custDataLst>
    <p:extLst>
      <p:ext uri="{BB962C8B-B14F-4D97-AF65-F5344CB8AC3E}">
        <p14:creationId xmlns:p14="http://schemas.microsoft.com/office/powerpoint/2010/main" val="1848678692"/>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标题 1">
            <a:extLst>
              <a:ext uri="{FF2B5EF4-FFF2-40B4-BE49-F238E27FC236}">
                <a16:creationId xmlns:a16="http://schemas.microsoft.com/office/drawing/2014/main" id="{3390415E-F5B8-4608-AD04-00AACC5741F2}"/>
              </a:ext>
            </a:extLst>
          </p:cNvPr>
          <p:cNvSpPr txBox="1">
            <a:spLocks/>
          </p:cNvSpPr>
          <p:nvPr/>
        </p:nvSpPr>
        <p:spPr>
          <a:xfrm>
            <a:off x="492784" y="1026062"/>
            <a:ext cx="8158433" cy="2996420"/>
          </a:xfrm>
          <a:prstGeom prst="rect">
            <a:avLst/>
          </a:prstGeom>
        </p:spPr>
        <p:txBody>
          <a:bodyPr vert="horz" lIns="68580" tIns="34290" rIns="68580" bIns="34290" rtlCol="0" anchor="b">
            <a:normAutofit/>
          </a:bodyPr>
          <a:lstStyle>
            <a:lvl1pPr algn="l" defTabSz="685800" rtl="0" eaLnBrk="1" latinLnBrk="0" hangingPunct="1">
              <a:lnSpc>
                <a:spcPct val="90000"/>
              </a:lnSpc>
              <a:spcBef>
                <a:spcPct val="0"/>
              </a:spcBef>
              <a:buNone/>
              <a:defRPr sz="3200" b="1" i="0" kern="1200" baseline="0">
                <a:solidFill>
                  <a:schemeClr val="accent1"/>
                </a:solidFill>
                <a:effectLst/>
                <a:latin typeface="+mj-ea"/>
                <a:ea typeface="+mj-ea"/>
                <a:cs typeface="+mj-cs"/>
              </a:defRPr>
            </a:lvl1pPr>
          </a:lstStyle>
          <a:p>
            <a:pPr fontAlgn="ctr">
              <a:lnSpc>
                <a:spcPts val="2700"/>
              </a:lnSpc>
            </a:pPr>
            <a:r>
              <a:rPr lang="zh-CN" altLang="en-US" sz="2400" b="0" dirty="0">
                <a:solidFill>
                  <a:srgbClr val="000000"/>
                </a:solidFill>
              </a:rPr>
              <a:t>二、防止触电的技术措施</a:t>
            </a:r>
            <a:br>
              <a:rPr lang="en-US" altLang="zh-CN" sz="2400" b="0" dirty="0">
                <a:solidFill>
                  <a:srgbClr val="000000"/>
                </a:solidFill>
              </a:rPr>
            </a:br>
            <a:endParaRPr lang="en-US" altLang="zh-CN" sz="1800" b="0" dirty="0">
              <a:solidFill>
                <a:srgbClr val="000000"/>
              </a:solidFill>
              <a:latin typeface="+mn-ea"/>
              <a:ea typeface="+mn-ea"/>
            </a:endParaRPr>
          </a:p>
          <a:p>
            <a:pPr fontAlgn="ctr">
              <a:lnSpc>
                <a:spcPts val="2700"/>
              </a:lnSpc>
            </a:pPr>
            <a:r>
              <a:rPr lang="zh-CN" altLang="en-US" sz="1800" b="0" dirty="0">
                <a:solidFill>
                  <a:srgbClr val="000000"/>
                </a:solidFill>
                <a:latin typeface="+mn-ea"/>
                <a:ea typeface="+mn-ea"/>
              </a:rPr>
              <a:t>（一）绝缘</a:t>
            </a:r>
            <a:endParaRPr lang="en-US" altLang="zh-CN" sz="1800" b="0" dirty="0">
              <a:solidFill>
                <a:srgbClr val="000000"/>
              </a:solidFill>
              <a:latin typeface="+mn-ea"/>
              <a:ea typeface="+mn-ea"/>
            </a:endParaRPr>
          </a:p>
          <a:p>
            <a:pPr fontAlgn="ctr">
              <a:lnSpc>
                <a:spcPts val="2700"/>
              </a:lnSpc>
            </a:pPr>
            <a:r>
              <a:rPr lang="zh-CN" altLang="en-US" sz="1800" b="0" dirty="0">
                <a:solidFill>
                  <a:srgbClr val="000000"/>
                </a:solidFill>
                <a:latin typeface="+mn-ea"/>
                <a:ea typeface="+mn-ea"/>
              </a:rPr>
              <a:t>（二）屏护</a:t>
            </a:r>
            <a:endParaRPr lang="en-US" altLang="zh-CN" sz="1800" b="0" dirty="0">
              <a:solidFill>
                <a:srgbClr val="000000"/>
              </a:solidFill>
              <a:latin typeface="+mn-ea"/>
              <a:ea typeface="+mn-ea"/>
            </a:endParaRPr>
          </a:p>
          <a:p>
            <a:pPr fontAlgn="ctr">
              <a:lnSpc>
                <a:spcPts val="2700"/>
              </a:lnSpc>
            </a:pPr>
            <a:r>
              <a:rPr lang="zh-CN" altLang="en-US" sz="1800" b="0" dirty="0">
                <a:solidFill>
                  <a:srgbClr val="000000"/>
                </a:solidFill>
                <a:latin typeface="+mn-ea"/>
                <a:ea typeface="+mn-ea"/>
              </a:rPr>
              <a:t>（三）间距</a:t>
            </a:r>
            <a:endParaRPr lang="en-US" altLang="zh-CN" sz="1800" b="0" dirty="0">
              <a:solidFill>
                <a:srgbClr val="000000"/>
              </a:solidFill>
              <a:latin typeface="+mn-ea"/>
              <a:ea typeface="+mn-ea"/>
            </a:endParaRPr>
          </a:p>
          <a:p>
            <a:pPr fontAlgn="ctr">
              <a:lnSpc>
                <a:spcPts val="2700"/>
              </a:lnSpc>
            </a:pPr>
            <a:r>
              <a:rPr lang="zh-CN" altLang="en-US" sz="1800" b="0" dirty="0">
                <a:solidFill>
                  <a:srgbClr val="000000"/>
                </a:solidFill>
                <a:latin typeface="+mn-ea"/>
                <a:ea typeface="+mn-ea"/>
              </a:rPr>
              <a:t>（四）接地</a:t>
            </a:r>
            <a:endParaRPr lang="en-US" altLang="zh-CN" sz="1800" b="0" dirty="0">
              <a:solidFill>
                <a:srgbClr val="000000"/>
              </a:solidFill>
              <a:latin typeface="+mn-ea"/>
              <a:ea typeface="+mn-ea"/>
            </a:endParaRPr>
          </a:p>
        </p:txBody>
      </p:sp>
    </p:spTree>
    <p:custDataLst>
      <p:tags r:id="rId1"/>
    </p:custDataLst>
    <p:extLst>
      <p:ext uri="{BB962C8B-B14F-4D97-AF65-F5344CB8AC3E}">
        <p14:creationId xmlns:p14="http://schemas.microsoft.com/office/powerpoint/2010/main" val="2865496231"/>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H_PageTitle"/>
          <p:cNvSpPr>
            <a:spLocks noGrp="1"/>
          </p:cNvSpPr>
          <p:nvPr>
            <p:ph type="title"/>
            <p:custDataLst>
              <p:tags r:id="rId2"/>
            </p:custDataLst>
          </p:nvPr>
        </p:nvSpPr>
        <p:spPr>
          <a:xfrm>
            <a:off x="492784" y="3166652"/>
            <a:ext cx="8158433" cy="524696"/>
          </a:xfrm>
        </p:spPr>
        <p:txBody>
          <a:bodyPr>
            <a:noAutofit/>
          </a:bodyPr>
          <a:lstStyle/>
          <a:p>
            <a:pPr algn="ctr"/>
            <a:r>
              <a:rPr lang="zh-CN" altLang="en-US" sz="4500" dirty="0"/>
              <a:t>第二节  触电急救</a:t>
            </a:r>
          </a:p>
        </p:txBody>
      </p:sp>
    </p:spTree>
    <p:custDataLst>
      <p:tags r:id="rId1"/>
    </p:custDataLst>
    <p:extLst>
      <p:ext uri="{BB962C8B-B14F-4D97-AF65-F5344CB8AC3E}">
        <p14:creationId xmlns:p14="http://schemas.microsoft.com/office/powerpoint/2010/main" val="381977370"/>
      </p:ext>
    </p:extLst>
  </p:cSld>
  <p:clrMapOvr>
    <a:masterClrMapping/>
  </p:clrMapOvr>
  <mc:AlternateContent xmlns:mc="http://schemas.openxmlformats.org/markup-compatibility/2006" xmlns:p14="http://schemas.microsoft.com/office/powerpoint/2010/main">
    <mc:Choice Requires="p14">
      <p:transition spd="slow" p14:dur="1500" advTm="5000">
        <p:random/>
      </p:transition>
    </mc:Choice>
    <mc:Fallback xmlns="" xmlns:a14="http://schemas.microsoft.com/office/drawing/2010/main">
      <p:transition spd="slow" advTm="5000">
        <p:random/>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MH_TYPE" val="#NeiR#"/>
  <p:tag name="MH_NUMBER" val="3"/>
  <p:tag name="MH_CATEGORY" val="#BingLLB#"/>
  <p:tag name="MH_LAYOUT" val="SubTitle"/>
  <p:tag name="MH" val="20170926161626"/>
  <p:tag name="MH_LIBRARY" val="GRAPHIC"/>
</p:tagLst>
</file>

<file path=ppt/tags/tag10.xml><?xml version="1.0" encoding="utf-8"?>
<p:tagLst xmlns:a="http://schemas.openxmlformats.org/drawingml/2006/main" xmlns:r="http://schemas.openxmlformats.org/officeDocument/2006/relationships" xmlns:p="http://schemas.openxmlformats.org/presentationml/2006/main">
  <p:tag name="MH" val="20170926161626"/>
  <p:tag name="MH_LIBRARY" val="GRAPHIC"/>
  <p:tag name="MH_TYPE" val="Other"/>
  <p:tag name="MH_ORDER" val="1"/>
</p:tagLst>
</file>

<file path=ppt/tags/tag11.xml><?xml version="1.0" encoding="utf-8"?>
<p:tagLst xmlns:a="http://schemas.openxmlformats.org/drawingml/2006/main" xmlns:r="http://schemas.openxmlformats.org/officeDocument/2006/relationships" xmlns:p="http://schemas.openxmlformats.org/presentationml/2006/main">
  <p:tag name="MH_TYPE" val="#NeiR#"/>
  <p:tag name="MH_NUMBER" val="2"/>
  <p:tag name="MH_CATEGORY" val="#BingLLB#"/>
  <p:tag name="MH_LAYOUT" val="SubTitle"/>
  <p:tag name="MH" val="20170926162912"/>
  <p:tag name="MH_LIBRARY" val="GRAPHIC"/>
</p:tagLst>
</file>

<file path=ppt/tags/tag12.xml><?xml version="1.0" encoding="utf-8"?>
<p:tagLst xmlns:a="http://schemas.openxmlformats.org/drawingml/2006/main" xmlns:r="http://schemas.openxmlformats.org/officeDocument/2006/relationships" xmlns:p="http://schemas.openxmlformats.org/presentationml/2006/main">
  <p:tag name="MH" val="20170926162912"/>
  <p:tag name="MH_LIBRARY" val="GRAPHIC"/>
  <p:tag name="MH_TYPE" val="PageTitle"/>
  <p:tag name="MH_ORDER" val="PageTitle"/>
</p:tagLst>
</file>

<file path=ppt/tags/tag13.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14.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15.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16.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17.xml><?xml version="1.0" encoding="utf-8"?>
<p:tagLst xmlns:a="http://schemas.openxmlformats.org/drawingml/2006/main" xmlns:r="http://schemas.openxmlformats.org/officeDocument/2006/relationships" xmlns:p="http://schemas.openxmlformats.org/presentationml/2006/main">
  <p:tag name="MH_TYPE" val="#NeiR#"/>
  <p:tag name="MH_NUMBER" val="2"/>
  <p:tag name="MH_CATEGORY" val="#BingLLB#"/>
  <p:tag name="MH_LAYOUT" val="SubTitle"/>
  <p:tag name="MH" val="20170926162912"/>
  <p:tag name="MH_LIBRARY" val="GRAPHIC"/>
</p:tagLst>
</file>

<file path=ppt/tags/tag18.xml><?xml version="1.0" encoding="utf-8"?>
<p:tagLst xmlns:a="http://schemas.openxmlformats.org/drawingml/2006/main" xmlns:r="http://schemas.openxmlformats.org/officeDocument/2006/relationships" xmlns:p="http://schemas.openxmlformats.org/presentationml/2006/main">
  <p:tag name="MH" val="20170926162912"/>
  <p:tag name="MH_LIBRARY" val="GRAPHIC"/>
  <p:tag name="MH_TYPE" val="PageTitle"/>
  <p:tag name="MH_ORDER" val="PageTitle"/>
</p:tagLst>
</file>

<file path=ppt/tags/tag19.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2.xml><?xml version="1.0" encoding="utf-8"?>
<p:tagLst xmlns:a="http://schemas.openxmlformats.org/drawingml/2006/main" xmlns:r="http://schemas.openxmlformats.org/officeDocument/2006/relationships" xmlns:p="http://schemas.openxmlformats.org/presentationml/2006/main">
  <p:tag name="MH" val="20170926161626"/>
  <p:tag name="MH_LIBRARY" val="GRAPHIC"/>
  <p:tag name="MH_TYPE" val="PageTitle"/>
  <p:tag name="MH_ORDER" val="PageTitle"/>
</p:tagLst>
</file>

<file path=ppt/tags/tag20.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21.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22.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23.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24.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25.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26.xml><?xml version="1.0" encoding="utf-8"?>
<p:tagLst xmlns:a="http://schemas.openxmlformats.org/drawingml/2006/main" xmlns:r="http://schemas.openxmlformats.org/officeDocument/2006/relationships" xmlns:p="http://schemas.openxmlformats.org/presentationml/2006/main">
  <p:tag name="MH_TYPE" val="#NeiR#"/>
  <p:tag name="MH_NUMBER" val="2"/>
  <p:tag name="MH_CATEGORY" val="#BingLLB#"/>
  <p:tag name="MH_LAYOUT" val="SubTitle"/>
  <p:tag name="MH" val="20170926162912"/>
  <p:tag name="MH_LIBRARY" val="GRAPHIC"/>
</p:tagLst>
</file>

<file path=ppt/tags/tag27.xml><?xml version="1.0" encoding="utf-8"?>
<p:tagLst xmlns:a="http://schemas.openxmlformats.org/drawingml/2006/main" xmlns:r="http://schemas.openxmlformats.org/officeDocument/2006/relationships" xmlns:p="http://schemas.openxmlformats.org/presentationml/2006/main">
  <p:tag name="MH" val="20170926162912"/>
  <p:tag name="MH_LIBRARY" val="GRAPHIC"/>
  <p:tag name="MH_TYPE" val="PageTitle"/>
  <p:tag name="MH_ORDER" val="PageTitle"/>
</p:tagLst>
</file>

<file path=ppt/tags/tag28.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29.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3.xml><?xml version="1.0" encoding="utf-8"?>
<p:tagLst xmlns:a="http://schemas.openxmlformats.org/drawingml/2006/main" xmlns:r="http://schemas.openxmlformats.org/officeDocument/2006/relationships" xmlns:p="http://schemas.openxmlformats.org/presentationml/2006/main">
  <p:tag name="MH" val="20170926161626"/>
  <p:tag name="MH_LIBRARY" val="GRAPHIC"/>
  <p:tag name="MH_TYPE" val="SubTitle"/>
  <p:tag name="MH_ORDER" val="3"/>
</p:tagLst>
</file>

<file path=ppt/tags/tag30.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31.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32.xml><?xml version="1.0" encoding="utf-8"?>
<p:tagLst xmlns:a="http://schemas.openxmlformats.org/drawingml/2006/main" xmlns:r="http://schemas.openxmlformats.org/officeDocument/2006/relationships" xmlns:p="http://schemas.openxmlformats.org/presentationml/2006/main">
  <p:tag name="MH_TYPE" val="#NeiR#"/>
  <p:tag name="MH_NUMBER" val="2"/>
  <p:tag name="MH_CATEGORY" val="#BingLLB#"/>
  <p:tag name="MH_LAYOUT" val="SubTitle"/>
  <p:tag name="MH" val="20170926162912"/>
  <p:tag name="MH_LIBRARY" val="GRAPHIC"/>
</p:tagLst>
</file>

<file path=ppt/tags/tag33.xml><?xml version="1.0" encoding="utf-8"?>
<p:tagLst xmlns:a="http://schemas.openxmlformats.org/drawingml/2006/main" xmlns:r="http://schemas.openxmlformats.org/officeDocument/2006/relationships" xmlns:p="http://schemas.openxmlformats.org/presentationml/2006/main">
  <p:tag name="MH" val="20170926162912"/>
  <p:tag name="MH_LIBRARY" val="GRAPHIC"/>
  <p:tag name="MH_TYPE" val="PageTitle"/>
  <p:tag name="MH_ORDER" val="PageTitle"/>
</p:tagLst>
</file>

<file path=ppt/tags/tag34.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35.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36.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37.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38.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39.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4.xml><?xml version="1.0" encoding="utf-8"?>
<p:tagLst xmlns:a="http://schemas.openxmlformats.org/drawingml/2006/main" xmlns:r="http://schemas.openxmlformats.org/officeDocument/2006/relationships" xmlns:p="http://schemas.openxmlformats.org/presentationml/2006/main">
  <p:tag name="MH" val="20170926161626"/>
  <p:tag name="MH_LIBRARY" val="GRAPHIC"/>
  <p:tag name="MH_TYPE" val="Other"/>
  <p:tag name="MH_ORDER" val="3"/>
</p:tagLst>
</file>

<file path=ppt/tags/tag40.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41.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42.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926163149"/>
  <p:tag name="MH_LIBRARY" val="GRAPHIC"/>
</p:tagLst>
</file>

<file path=ppt/tags/tag5.xml><?xml version="1.0" encoding="utf-8"?>
<p:tagLst xmlns:a="http://schemas.openxmlformats.org/drawingml/2006/main" xmlns:r="http://schemas.openxmlformats.org/officeDocument/2006/relationships" xmlns:p="http://schemas.openxmlformats.org/presentationml/2006/main">
  <p:tag name="MH" val="20170926161626"/>
  <p:tag name="MH_LIBRARY" val="GRAPHIC"/>
  <p:tag name="MH_TYPE" val="SubTitle"/>
  <p:tag name="MH_ORDER" val="3"/>
</p:tagLst>
</file>

<file path=ppt/tags/tag6.xml><?xml version="1.0" encoding="utf-8"?>
<p:tagLst xmlns:a="http://schemas.openxmlformats.org/drawingml/2006/main" xmlns:r="http://schemas.openxmlformats.org/officeDocument/2006/relationships" xmlns:p="http://schemas.openxmlformats.org/presentationml/2006/main">
  <p:tag name="MH" val="20170926161626"/>
  <p:tag name="MH_LIBRARY" val="GRAPHIC"/>
  <p:tag name="MH_TYPE" val="Other"/>
  <p:tag name="MH_ORDER" val="3"/>
</p:tagLst>
</file>

<file path=ppt/tags/tag7.xml><?xml version="1.0" encoding="utf-8"?>
<p:tagLst xmlns:a="http://schemas.openxmlformats.org/drawingml/2006/main" xmlns:r="http://schemas.openxmlformats.org/officeDocument/2006/relationships" xmlns:p="http://schemas.openxmlformats.org/presentationml/2006/main">
  <p:tag name="MH" val="20170926161626"/>
  <p:tag name="MH_LIBRARY" val="GRAPHIC"/>
  <p:tag name="MH_TYPE" val="SubTitle"/>
  <p:tag name="MH_ORDER" val="2"/>
</p:tagLst>
</file>

<file path=ppt/tags/tag8.xml><?xml version="1.0" encoding="utf-8"?>
<p:tagLst xmlns:a="http://schemas.openxmlformats.org/drawingml/2006/main" xmlns:r="http://schemas.openxmlformats.org/officeDocument/2006/relationships" xmlns:p="http://schemas.openxmlformats.org/presentationml/2006/main">
  <p:tag name="MH" val="20170926161626"/>
  <p:tag name="MH_LIBRARY" val="GRAPHIC"/>
  <p:tag name="MH_TYPE" val="Other"/>
  <p:tag name="MH_ORDER" val="2"/>
</p:tagLst>
</file>

<file path=ppt/tags/tag9.xml><?xml version="1.0" encoding="utf-8"?>
<p:tagLst xmlns:a="http://schemas.openxmlformats.org/drawingml/2006/main" xmlns:r="http://schemas.openxmlformats.org/officeDocument/2006/relationships" xmlns:p="http://schemas.openxmlformats.org/presentationml/2006/main">
  <p:tag name="MH" val="20170926161626"/>
  <p:tag name="MH_LIBRARY" val="GRAPHIC"/>
  <p:tag name="MH_TYPE" val="SubTitle"/>
  <p:tag name="MH_ORDER" val="1"/>
</p:tagLst>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Cambria-Calibri">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atMod val="350000"/>
                <a:shade val="99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48</TotalTime>
  <Pages>0</Pages>
  <Words>1861</Words>
  <Characters>0</Characters>
  <Application>Microsoft Office PowerPoint</Application>
  <DocSecurity>0</DocSecurity>
  <PresentationFormat>全屏显示(4:3)</PresentationFormat>
  <Lines>0</Lines>
  <Paragraphs>162</Paragraphs>
  <Slides>31</Slides>
  <Notes>31</Notes>
  <HiddenSlides>0</HiddenSlides>
  <MMClips>0</MMClips>
  <ScaleCrop>false</ScaleCrop>
  <HeadingPairs>
    <vt:vector size="6" baseType="variant">
      <vt:variant>
        <vt:lpstr>已用的字体</vt:lpstr>
      </vt:variant>
      <vt:variant>
        <vt:i4>3</vt:i4>
      </vt:variant>
      <vt:variant>
        <vt:lpstr>主题</vt:lpstr>
      </vt:variant>
      <vt:variant>
        <vt:i4>1</vt:i4>
      </vt:variant>
      <vt:variant>
        <vt:lpstr>幻灯片标题</vt:lpstr>
      </vt:variant>
      <vt:variant>
        <vt:i4>31</vt:i4>
      </vt:variant>
    </vt:vector>
  </HeadingPairs>
  <TitlesOfParts>
    <vt:vector size="35" baseType="lpstr">
      <vt:lpstr>宋体</vt:lpstr>
      <vt:lpstr>Arial</vt:lpstr>
      <vt:lpstr>Calibri</vt:lpstr>
      <vt:lpstr>默认设计模板</vt:lpstr>
      <vt:lpstr>安全用电</vt:lpstr>
      <vt:lpstr>第一章</vt:lpstr>
      <vt:lpstr>学习目标：  1.了解人体触电及防护措施  2.掌握安全用电常识基础知识 3.掌握触电急救和外伤救护的知识 4.掌握安全图标用途及使用场所 5.掌握灭火器使用场所及电气火灾灭火正确操作  重点：掌握安全用电常识基础知识及现场作业安全图标正确悬挂 难点：掌握触电急救原则及徒手心肺复苏抢救操作步骤</vt:lpstr>
      <vt:lpstr>第一节  安全用电知识</vt:lpstr>
      <vt:lpstr>PowerPoint 演示文稿</vt:lpstr>
      <vt:lpstr>PowerPoint 演示文稿</vt:lpstr>
      <vt:lpstr>PowerPoint 演示文稿</vt:lpstr>
      <vt:lpstr>PowerPoint 演示文稿</vt:lpstr>
      <vt:lpstr>第二节  触电急救</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第三节  常用的电工安全标识</vt:lpstr>
      <vt:lpstr>PowerPoint 演示文稿</vt:lpstr>
      <vt:lpstr>PowerPoint 演示文稿</vt:lpstr>
      <vt:lpstr>PowerPoint 演示文稿</vt:lpstr>
      <vt:lpstr>PowerPoint 演示文稿</vt:lpstr>
      <vt:lpstr>第四节  电气火灾的消防知识</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Manager/>
  <Company/>
  <LinksUpToDate>false</LinksUpToDate>
  <CharactersWithSpaces>0</CharactersWithSpaces>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subject/>
  <dc:creator>微软用户</dc:creator>
  <cp:keywords/>
  <dc:description/>
  <cp:lastModifiedBy>Administrator</cp:lastModifiedBy>
  <cp:revision>67</cp:revision>
  <dcterms:created xsi:type="dcterms:W3CDTF">2011-09-10T15:11:10Z</dcterms:created>
  <dcterms:modified xsi:type="dcterms:W3CDTF">2022-04-02T14:35:20Z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2052-10.1.0.5864</vt:lpwstr>
  </property>
</Properties>
</file>